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8" r:id="rId3"/>
    <p:sldId id="257" r:id="rId4"/>
    <p:sldId id="258" r:id="rId5"/>
    <p:sldId id="259" r:id="rId6"/>
    <p:sldId id="264" r:id="rId7"/>
    <p:sldId id="261" r:id="rId8"/>
    <p:sldId id="262" r:id="rId9"/>
    <p:sldId id="263" r:id="rId10"/>
    <p:sldId id="265" r:id="rId11"/>
    <p:sldId id="260" r:id="rId12"/>
    <p:sldId id="267" r:id="rId13"/>
    <p:sldId id="266" r:id="rId14"/>
    <p:sldId id="269" r:id="rId15"/>
    <p:sldId id="268" r:id="rId16"/>
    <p:sldId id="271" r:id="rId17"/>
    <p:sldId id="270" r:id="rId18"/>
    <p:sldId id="272" r:id="rId19"/>
    <p:sldId id="273" r:id="rId20"/>
    <p:sldId id="274" r:id="rId21"/>
    <p:sldId id="275" r:id="rId22"/>
    <p:sldId id="276" r:id="rId23"/>
    <p:sldId id="2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3F62-26C7-40C8-99B8-CBFF28D1D42B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3AC5-0F4D-4B89-96E1-40B7BD7430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3F62-26C7-40C8-99B8-CBFF28D1D42B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3AC5-0F4D-4B89-96E1-40B7BD7430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3F62-26C7-40C8-99B8-CBFF28D1D42B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3AC5-0F4D-4B89-96E1-40B7BD7430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3F62-26C7-40C8-99B8-CBFF28D1D42B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3AC5-0F4D-4B89-96E1-40B7BD7430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3F62-26C7-40C8-99B8-CBFF28D1D42B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3AC5-0F4D-4B89-96E1-40B7BD7430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3F62-26C7-40C8-99B8-CBFF28D1D42B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3AC5-0F4D-4B89-96E1-40B7BD7430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3F62-26C7-40C8-99B8-CBFF28D1D42B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3AC5-0F4D-4B89-96E1-40B7BD7430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3F62-26C7-40C8-99B8-CBFF28D1D42B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3AC5-0F4D-4B89-96E1-40B7BD7430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3F62-26C7-40C8-99B8-CBFF28D1D42B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3AC5-0F4D-4B89-96E1-40B7BD7430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3F62-26C7-40C8-99B8-CBFF28D1D42B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3AC5-0F4D-4B89-96E1-40B7BD7430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3F62-26C7-40C8-99B8-CBFF28D1D42B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3AC5-0F4D-4B89-96E1-40B7BD7430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C3F62-26C7-40C8-99B8-CBFF28D1D42B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0A3AC5-0F4D-4B89-96E1-40B7BD74306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654" y="4653136"/>
            <a:ext cx="586422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61" y="536054"/>
            <a:ext cx="7821613" cy="382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36712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16923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Copak tady děláte?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86182" y="1928802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tázací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857620" y="3429000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oznamovací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857620" y="4929198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zvolací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14282" y="3500438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Věta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Správná odpověď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071802" y="3143248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Věta tázací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0034" y="1428736"/>
            <a:ext cx="1000132" cy="8572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1bod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Kéž by se nám to povedlo.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857620" y="1928802"/>
            <a:ext cx="285752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rozkazovací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29058" y="3500438"/>
            <a:ext cx="2786082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podmiňovací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000496" y="5143512"/>
            <a:ext cx="2786082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přací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034" y="3429000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Věta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Správná odpověď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000364" y="2857496"/>
            <a:ext cx="2786082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Věta přací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0034" y="1428736"/>
            <a:ext cx="1000132" cy="8572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1bod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Máš hlad?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000496" y="1857364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zjišťovací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071934" y="4643446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doplňovací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034" y="3000372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Otázka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Správná odpověď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571736" y="3500438"/>
            <a:ext cx="4000528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Otázka zjišťovací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0034" y="1428736"/>
            <a:ext cx="1000132" cy="8572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1bod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Vezměte si učebnice.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14810" y="1785926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zvolací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6248" y="4929198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rozkazovací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1472" y="3286124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Věta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14810" y="3357562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přací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Správná odpověď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357554" y="3071810"/>
            <a:ext cx="2857520" cy="114300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Věta rozkazovací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0034" y="1428736"/>
            <a:ext cx="1000132" cy="8572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1bod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A co mám teď dělat!?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000496" y="1571612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přací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000496" y="3000372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zvolací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000496" y="4643446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oznamovací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034" y="3000372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Věta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Správná odpověď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143240" y="3071810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Věta zvolací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0034" y="1428736"/>
            <a:ext cx="1000132" cy="8572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1bod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Kde jste se tu vzali?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86182" y="1785926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zjišťovací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29058" y="4500570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doplňovací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0034" y="3071810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Otázka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Správná odpověď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14678" y="2928934"/>
            <a:ext cx="2714644" cy="114300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Otázka doplňovací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0034" y="1428736"/>
            <a:ext cx="1000132" cy="8572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1bod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Kolik je hodin?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86182" y="1785926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zjišťovací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29058" y="4500570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doplňovací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0034" y="3071810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Otázka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Správná odpověď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86116" y="2928934"/>
            <a:ext cx="2786082" cy="121444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Otázka doplňovací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0034" y="1428736"/>
            <a:ext cx="1000132" cy="8572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1bod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Bolí mě hlava.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0034" y="3071810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Věta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000496" y="1571612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tázací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000496" y="3000372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zvolací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000496" y="4643446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oznamovací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Správná odpověď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143240" y="2857496"/>
            <a:ext cx="2857520" cy="114300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Věta oznamovací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0034" y="1428736"/>
            <a:ext cx="1000132" cy="8572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1bod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Okamžitě se zastavte!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0034" y="3071810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Věta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000496" y="1571612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rozkazovací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000496" y="3000372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zvolací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000496" y="4643446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tázací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Správná odpověď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071802" y="3071810"/>
            <a:ext cx="3000396" cy="135732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Věta rozkazovací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0034" y="1428736"/>
            <a:ext cx="1000132" cy="8572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1bod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Kdy přijdeš?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86182" y="1785926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zjišťovací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29058" y="4500570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doplňovací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0034" y="3071810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Otázka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Správná odpověď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86116" y="3143248"/>
            <a:ext cx="2500330" cy="8572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doplňovací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0034" y="1428736"/>
            <a:ext cx="1000132" cy="8572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1bod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Vyhodnocení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10 bodů………………..jsi skvělý (á)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8 – 9 bodů…………….ještě by to šlo, ale raději se 					na to ještě podívej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6 -7 bodů………………nic moc!</a:t>
            </a:r>
          </a:p>
          <a:p>
            <a:r>
              <a:rPr lang="cs-CZ" dirty="0">
                <a:solidFill>
                  <a:srgbClr val="FFFF00"/>
                </a:solidFill>
              </a:rPr>
              <a:t>m</a:t>
            </a:r>
            <a:r>
              <a:rPr lang="cs-CZ" dirty="0" smtClean="0">
                <a:solidFill>
                  <a:srgbClr val="FFFF00"/>
                </a:solidFill>
              </a:rPr>
              <a:t>éně než 6 bodů….-styď se a červenej!!!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152</Words>
  <Application>Microsoft Office PowerPoint</Application>
  <PresentationFormat>Předvádění na obrazovce (4:3)</PresentationFormat>
  <Paragraphs>81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Prezentace aplikace PowerPoint</vt:lpstr>
      <vt:lpstr>Prezentace aplikace PowerPoint</vt:lpstr>
      <vt:lpstr>Copak tady děláte?</vt:lpstr>
      <vt:lpstr>Správná odpověď</vt:lpstr>
      <vt:lpstr>Kéž by se nám to povedlo.</vt:lpstr>
      <vt:lpstr>Správná odpověď</vt:lpstr>
      <vt:lpstr>Máš hlad?</vt:lpstr>
      <vt:lpstr>Správná odpověď</vt:lpstr>
      <vt:lpstr>Vezměte si učebnice.</vt:lpstr>
      <vt:lpstr>Správná odpověď</vt:lpstr>
      <vt:lpstr>A co mám teď dělat!?</vt:lpstr>
      <vt:lpstr>Správná odpověď</vt:lpstr>
      <vt:lpstr>Kde jste se tu vzali?</vt:lpstr>
      <vt:lpstr>Správná odpověď</vt:lpstr>
      <vt:lpstr>Kolik je hodin?</vt:lpstr>
      <vt:lpstr>Správná odpověď</vt:lpstr>
      <vt:lpstr>Bolí mě hlava.</vt:lpstr>
      <vt:lpstr>Správná odpověď</vt:lpstr>
      <vt:lpstr>Okamžitě se zastavte!</vt:lpstr>
      <vt:lpstr>Správná odpověď</vt:lpstr>
      <vt:lpstr>Kdy přijdeš?</vt:lpstr>
      <vt:lpstr>Správná odpověď</vt:lpstr>
      <vt:lpstr>Vyhodnocení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Věty podle postoje mluvčího</dc:title>
  <dc:creator>Hoření</dc:creator>
  <cp:lastModifiedBy>Uživatel</cp:lastModifiedBy>
  <cp:revision>8</cp:revision>
  <dcterms:created xsi:type="dcterms:W3CDTF">2013-06-16T13:40:58Z</dcterms:created>
  <dcterms:modified xsi:type="dcterms:W3CDTF">2014-10-13T05:08:45Z</dcterms:modified>
</cp:coreProperties>
</file>