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2C9BD-58A5-4C36-B9C7-859377F8A37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CA2EC-E9A8-49C8-B5FD-3345359DB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3D04D-D245-4F6F-8AB3-86EFBCC1EE4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F6DC8-6C66-401A-9AD5-2602ABA64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1BEA0-7D9F-48B9-8364-526CB3E03618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80AEF-5BF3-44D4-B9B2-3D918736C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EAADF-4F65-4210-ADB9-03917E00759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E6537-38F3-4BA7-88AA-ADFEC847D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48FE6-2133-4EF8-A4C1-D911C814AC1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85AC4-5767-4414-9B6D-21941B65E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28E07-F509-4709-ADC7-5442B375B57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8688C-48B9-4EF9-AE5F-C8E519139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A51D5-662D-4428-B81A-96A3E6C1E00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F584D-48C3-4D85-8114-9CC8369FC4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BD461-6283-4B55-B464-F208DD7E925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17095-08B5-407D-BFE1-9F5509886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B8E3A-F4AB-4258-A2D3-90408687F52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3F0D1-8EAE-426D-ADFE-9F190F7CE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17D8B-43EC-47BE-8A80-BBFC97F2915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11EE7-326C-44E7-9B94-72C0E8FBA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08176-536F-4168-BB91-D10B6E253BE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3459D-59E6-49CC-97D2-C1CDB2A48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C26252D-BC81-46A9-89EA-0D2EC2E8287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6EBEF7-B5C2-408D-B5B0-EC6E49CAF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530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54" y="1124744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99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Rozvíjí </a:t>
            </a:r>
            <a:r>
              <a:rPr lang="cs-CZ" dirty="0" err="1" smtClean="0"/>
              <a:t>podst</a:t>
            </a:r>
            <a:r>
              <a:rPr lang="cs-CZ" dirty="0" smtClean="0"/>
              <a:t>. jméno prostřednictvím slovesa (dva členy zároveň)</a:t>
            </a:r>
          </a:p>
          <a:p>
            <a:r>
              <a:rPr lang="cs-CZ" dirty="0" smtClean="0"/>
              <a:t>Bývá zpravidla vyjádřen jmenným tvarem přídavného jména, podstatným jménem, zájmenem, číslovkou, apod.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odst. jméno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14438" y="4572000"/>
            <a:ext cx="1928812" cy="357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bg1"/>
                </a:solidFill>
              </a:rPr>
              <a:t>podst</a:t>
            </a:r>
            <a:r>
              <a:rPr lang="cs-CZ" sz="2400" dirty="0">
                <a:solidFill>
                  <a:schemeClr val="bg1"/>
                </a:solidFill>
              </a:rPr>
              <a:t>. jméno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57750" y="4572000"/>
            <a:ext cx="1357313" cy="357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sloveso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86125" y="5715000"/>
            <a:ext cx="1357313" cy="357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doplněk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10800000">
            <a:off x="2813050" y="4956175"/>
            <a:ext cx="758825" cy="758825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4313238" y="5143500"/>
            <a:ext cx="758825" cy="384175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3757613"/>
          </a:xfrm>
        </p:spPr>
        <p:txBody>
          <a:bodyPr/>
          <a:lstStyle/>
          <a:p>
            <a:r>
              <a:rPr lang="cs-CZ" dirty="0" smtClean="0"/>
              <a:t>tváří se jako přívlastek a příslovečné určení způsobu zároveň</a:t>
            </a:r>
          </a:p>
          <a:p>
            <a:r>
              <a:rPr lang="cs-CZ" dirty="0" smtClean="0"/>
              <a:t> příklad: Děvčata tancovala </a:t>
            </a:r>
            <a:r>
              <a:rPr lang="cs-CZ" u="sng" dirty="0" smtClean="0"/>
              <a:t>sama.</a:t>
            </a:r>
          </a:p>
          <a:p>
            <a:pPr>
              <a:buFont typeface="Arial" charset="0"/>
              <a:buNone/>
            </a:pPr>
            <a:r>
              <a:rPr lang="cs-CZ" dirty="0" smtClean="0"/>
              <a:t>		</a:t>
            </a:r>
            <a:r>
              <a:rPr lang="cs-CZ" smtClean="0"/>
              <a:t>	Zvolili Petra </a:t>
            </a:r>
            <a:r>
              <a:rPr lang="cs-CZ" dirty="0" smtClean="0"/>
              <a:t>za </a:t>
            </a:r>
            <a:r>
              <a:rPr lang="cs-CZ" u="sng" dirty="0" smtClean="0"/>
              <a:t>předsedu</a:t>
            </a:r>
            <a:r>
              <a:rPr lang="cs-CZ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dirty="0" smtClean="0"/>
              <a:t>			Tatínek se cítil </a:t>
            </a:r>
            <a:r>
              <a:rPr lang="cs-CZ" u="sng" dirty="0" smtClean="0"/>
              <a:t>unaven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někdy se plete s přísudkem jmenným se sponou.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52</Words>
  <Application>Microsoft Office PowerPoint</Application>
  <PresentationFormat>Předvádění na obrazovce (4:3)</PresentationFormat>
  <Paragraphs>11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Doplněk </dc:title>
  <dc:creator>Hoření</dc:creator>
  <cp:lastModifiedBy>Uživatel</cp:lastModifiedBy>
  <cp:revision>9</cp:revision>
  <dcterms:created xsi:type="dcterms:W3CDTF">2013-06-06T11:44:36Z</dcterms:created>
  <dcterms:modified xsi:type="dcterms:W3CDTF">2014-08-13T18:58:09Z</dcterms:modified>
</cp:coreProperties>
</file>