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74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701506-5BE0-46A0-9D4E-1B1436518A2D}" type="doc">
      <dgm:prSet loTypeId="urn:microsoft.com/office/officeart/2005/8/layout/hierarchy2" loCatId="hierarchy" qsTypeId="urn:microsoft.com/office/officeart/2005/8/quickstyle/3d1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C53A3E27-0EA7-4784-A78C-06C38B0E29EE}">
      <dgm:prSet phldrT="[Text]"/>
      <dgm:spPr/>
      <dgm:t>
        <a:bodyPr/>
        <a:lstStyle/>
        <a:p>
          <a:r>
            <a:rPr lang="cs-CZ" b="1" dirty="0" smtClean="0"/>
            <a:t>rozlišené</a:t>
          </a:r>
          <a:endParaRPr lang="cs-CZ" b="1" dirty="0"/>
        </a:p>
      </dgm:t>
    </dgm:pt>
    <dgm:pt modelId="{779F6380-50E2-4072-A338-41CE2AD815C6}" type="parTrans" cxnId="{45F0F928-08B6-4EB4-AFF8-563400C44761}">
      <dgm:prSet/>
      <dgm:spPr/>
      <dgm:t>
        <a:bodyPr/>
        <a:lstStyle/>
        <a:p>
          <a:endParaRPr lang="cs-CZ"/>
        </a:p>
      </dgm:t>
    </dgm:pt>
    <dgm:pt modelId="{DC5F4EC6-9D27-4E9C-9588-EA175AFE8EED}" type="sibTrans" cxnId="{45F0F928-08B6-4EB4-AFF8-563400C44761}">
      <dgm:prSet/>
      <dgm:spPr/>
      <dgm:t>
        <a:bodyPr/>
        <a:lstStyle/>
        <a:p>
          <a:endParaRPr lang="cs-CZ"/>
        </a:p>
      </dgm:t>
    </dgm:pt>
    <dgm:pt modelId="{656CB13C-F974-4F87-A4E5-A81E191C4EB4}">
      <dgm:prSet phldrT="[Text]"/>
      <dgm:spPr/>
      <dgm:t>
        <a:bodyPr/>
        <a:lstStyle/>
        <a:p>
          <a:r>
            <a:rPr lang="cs-CZ" b="1" dirty="0" smtClean="0"/>
            <a:t>květní lůžko</a:t>
          </a:r>
        </a:p>
      </dgm:t>
    </dgm:pt>
    <dgm:pt modelId="{50057566-CAD3-468C-B01B-0E3D9997B018}" type="parTrans" cxnId="{87187496-AAAC-4CBB-AA4F-06998E829049}">
      <dgm:prSet/>
      <dgm:spPr/>
      <dgm:t>
        <a:bodyPr/>
        <a:lstStyle/>
        <a:p>
          <a:endParaRPr lang="cs-CZ"/>
        </a:p>
      </dgm:t>
    </dgm:pt>
    <dgm:pt modelId="{E1703C60-6FED-4FCC-8564-283DDA2D84AC}" type="sibTrans" cxnId="{87187496-AAAC-4CBB-AA4F-06998E829049}">
      <dgm:prSet/>
      <dgm:spPr/>
      <dgm:t>
        <a:bodyPr/>
        <a:lstStyle/>
        <a:p>
          <a:endParaRPr lang="cs-CZ"/>
        </a:p>
      </dgm:t>
    </dgm:pt>
    <dgm:pt modelId="{5893E365-5AA3-407B-865F-5A6765F94A49}">
      <dgm:prSet phldrT="[Text]"/>
      <dgm:spPr/>
      <dgm:t>
        <a:bodyPr/>
        <a:lstStyle/>
        <a:p>
          <a:r>
            <a:rPr lang="cs-CZ" b="1" dirty="0" smtClean="0"/>
            <a:t>květní</a:t>
          </a:r>
          <a:endParaRPr lang="cs-CZ" b="1" dirty="0"/>
        </a:p>
      </dgm:t>
    </dgm:pt>
    <dgm:pt modelId="{3CD15888-4731-49F2-A2F7-CB2B3464D825}" type="parTrans" cxnId="{33B73A35-1F47-433F-A81B-06C4233522DA}">
      <dgm:prSet/>
      <dgm:spPr/>
      <dgm:t>
        <a:bodyPr/>
        <a:lstStyle/>
        <a:p>
          <a:endParaRPr lang="cs-CZ"/>
        </a:p>
      </dgm:t>
    </dgm:pt>
    <dgm:pt modelId="{35FA8E4C-118E-4D8D-9A88-C150017103F8}" type="sibTrans" cxnId="{33B73A35-1F47-433F-A81B-06C4233522DA}">
      <dgm:prSet/>
      <dgm:spPr/>
      <dgm:t>
        <a:bodyPr/>
        <a:lstStyle/>
        <a:p>
          <a:endParaRPr lang="cs-CZ"/>
        </a:p>
      </dgm:t>
    </dgm:pt>
    <dgm:pt modelId="{12B34F44-0B5A-4B58-90A2-1FBE809C4B9E}">
      <dgm:prSet phldrT="[Text]"/>
      <dgm:spPr/>
      <dgm:t>
        <a:bodyPr/>
        <a:lstStyle/>
        <a:p>
          <a:r>
            <a:rPr lang="cs-CZ" b="1" dirty="0" err="1" smtClean="0"/>
            <a:t>mimokvětní</a:t>
          </a:r>
          <a:endParaRPr lang="cs-CZ" b="1" dirty="0"/>
        </a:p>
      </dgm:t>
    </dgm:pt>
    <dgm:pt modelId="{18C6BD7D-6662-4A99-B8A2-08150E8E6D5E}" type="parTrans" cxnId="{93C5F146-09CC-4532-8BCF-ED83534978E2}">
      <dgm:prSet/>
      <dgm:spPr/>
      <dgm:t>
        <a:bodyPr/>
        <a:lstStyle/>
        <a:p>
          <a:endParaRPr lang="cs-CZ"/>
        </a:p>
      </dgm:t>
    </dgm:pt>
    <dgm:pt modelId="{ADE7DF8F-65B5-4F2C-8BFD-CD9B897AB648}" type="sibTrans" cxnId="{93C5F146-09CC-4532-8BCF-ED83534978E2}">
      <dgm:prSet/>
      <dgm:spPr/>
      <dgm:t>
        <a:bodyPr/>
        <a:lstStyle/>
        <a:p>
          <a:endParaRPr lang="cs-CZ"/>
        </a:p>
      </dgm:t>
    </dgm:pt>
    <dgm:pt modelId="{26A13881-CCBE-42F5-A8A3-B387618C275D}">
      <dgm:prSet phldrT="[Text]"/>
      <dgm:spPr/>
      <dgm:t>
        <a:bodyPr/>
        <a:lstStyle/>
        <a:p>
          <a:r>
            <a:rPr lang="cs-CZ" b="1" dirty="0" smtClean="0"/>
            <a:t>květní obaly</a:t>
          </a:r>
          <a:endParaRPr lang="cs-CZ" b="1" dirty="0"/>
        </a:p>
      </dgm:t>
    </dgm:pt>
    <dgm:pt modelId="{ADCECB2F-4964-406B-8182-0E12B3646C09}" type="parTrans" cxnId="{86F9CC36-8A39-4277-968E-DCED203CD51D}">
      <dgm:prSet/>
      <dgm:spPr/>
      <dgm:t>
        <a:bodyPr/>
        <a:lstStyle/>
        <a:p>
          <a:endParaRPr lang="cs-CZ"/>
        </a:p>
      </dgm:t>
    </dgm:pt>
    <dgm:pt modelId="{C54737BA-222A-4D7C-82BF-CDB675C8822E}" type="sibTrans" cxnId="{86F9CC36-8A39-4277-968E-DCED203CD51D}">
      <dgm:prSet/>
      <dgm:spPr/>
      <dgm:t>
        <a:bodyPr/>
        <a:lstStyle/>
        <a:p>
          <a:endParaRPr lang="cs-CZ"/>
        </a:p>
      </dgm:t>
    </dgm:pt>
    <dgm:pt modelId="{D3C3AFB0-BA5D-49BD-95A6-4A2B7BF87190}">
      <dgm:prSet phldrT="[Text]"/>
      <dgm:spPr/>
      <dgm:t>
        <a:bodyPr/>
        <a:lstStyle/>
        <a:p>
          <a:r>
            <a:rPr lang="cs-CZ" b="1" dirty="0" err="1" smtClean="0"/>
            <a:t>medníky</a:t>
          </a:r>
          <a:endParaRPr lang="cs-CZ" b="1" dirty="0" smtClean="0"/>
        </a:p>
      </dgm:t>
    </dgm:pt>
    <dgm:pt modelId="{B76008BC-3A3C-4C4E-9151-F898744A7C54}" type="parTrans" cxnId="{D8427C24-133A-4354-B7E5-46752218E608}">
      <dgm:prSet/>
      <dgm:spPr/>
      <dgm:t>
        <a:bodyPr/>
        <a:lstStyle/>
        <a:p>
          <a:endParaRPr lang="cs-CZ"/>
        </a:p>
      </dgm:t>
    </dgm:pt>
    <dgm:pt modelId="{4FB658F7-83D5-4D7A-8FED-441732215EB6}" type="sibTrans" cxnId="{D8427C24-133A-4354-B7E5-46752218E608}">
      <dgm:prSet/>
      <dgm:spPr/>
      <dgm:t>
        <a:bodyPr/>
        <a:lstStyle/>
        <a:p>
          <a:endParaRPr lang="cs-CZ"/>
        </a:p>
      </dgm:t>
    </dgm:pt>
    <dgm:pt modelId="{006F8102-9023-4570-AF6A-A719437060D3}">
      <dgm:prSet phldrT="[Text]"/>
      <dgm:spPr/>
      <dgm:t>
        <a:bodyPr/>
        <a:lstStyle/>
        <a:p>
          <a:r>
            <a:rPr lang="cs-CZ" b="1" dirty="0" smtClean="0"/>
            <a:t>nerozlišené</a:t>
          </a:r>
          <a:endParaRPr lang="cs-CZ" b="1" dirty="0"/>
        </a:p>
      </dgm:t>
    </dgm:pt>
    <dgm:pt modelId="{983585DD-1458-41ED-AEED-01BA07EA5DD8}" type="parTrans" cxnId="{EAAC8DB9-3E29-40EC-A19D-AA9A6EB48FFC}">
      <dgm:prSet/>
      <dgm:spPr/>
      <dgm:t>
        <a:bodyPr/>
        <a:lstStyle/>
        <a:p>
          <a:endParaRPr lang="cs-CZ"/>
        </a:p>
      </dgm:t>
    </dgm:pt>
    <dgm:pt modelId="{070B5239-E8C2-4609-8BCB-8FAAF514114C}" type="sibTrans" cxnId="{EAAC8DB9-3E29-40EC-A19D-AA9A6EB48FFC}">
      <dgm:prSet/>
      <dgm:spPr/>
      <dgm:t>
        <a:bodyPr/>
        <a:lstStyle/>
        <a:p>
          <a:endParaRPr lang="cs-CZ"/>
        </a:p>
      </dgm:t>
    </dgm:pt>
    <dgm:pt modelId="{E95E2001-5F0E-44D8-8497-FA0E76FADB1A}">
      <dgm:prSet phldrT="[Text]"/>
      <dgm:spPr/>
      <dgm:t>
        <a:bodyPr/>
        <a:lstStyle/>
        <a:p>
          <a:r>
            <a:rPr lang="cs-CZ" b="1" dirty="0" smtClean="0"/>
            <a:t>kalich</a:t>
          </a:r>
          <a:endParaRPr lang="cs-CZ" b="1" dirty="0"/>
        </a:p>
      </dgm:t>
    </dgm:pt>
    <dgm:pt modelId="{F784E473-5C23-44EF-9784-575A3CD319BA}" type="parTrans" cxnId="{EC9FEFE9-4CCC-4EF3-948D-ACA65D0D52F7}">
      <dgm:prSet/>
      <dgm:spPr/>
      <dgm:t>
        <a:bodyPr/>
        <a:lstStyle/>
        <a:p>
          <a:endParaRPr lang="cs-CZ"/>
        </a:p>
      </dgm:t>
    </dgm:pt>
    <dgm:pt modelId="{842494FE-74FE-48EE-BC86-EF3C41624A86}" type="sibTrans" cxnId="{EC9FEFE9-4CCC-4EF3-948D-ACA65D0D52F7}">
      <dgm:prSet/>
      <dgm:spPr/>
      <dgm:t>
        <a:bodyPr/>
        <a:lstStyle/>
        <a:p>
          <a:endParaRPr lang="cs-CZ"/>
        </a:p>
      </dgm:t>
    </dgm:pt>
    <dgm:pt modelId="{782B96B9-B85A-432B-B7E0-A9993D4B79F0}">
      <dgm:prSet phldrT="[Text]"/>
      <dgm:spPr/>
      <dgm:t>
        <a:bodyPr/>
        <a:lstStyle/>
        <a:p>
          <a:r>
            <a:rPr lang="cs-CZ" b="1" dirty="0" smtClean="0"/>
            <a:t>koruna</a:t>
          </a:r>
          <a:endParaRPr lang="cs-CZ" b="1" dirty="0"/>
        </a:p>
      </dgm:t>
    </dgm:pt>
    <dgm:pt modelId="{F27AE838-AA9A-4019-9884-87561A55043F}" type="parTrans" cxnId="{FE344544-E048-4D9F-A9AE-511A51BD254E}">
      <dgm:prSet/>
      <dgm:spPr/>
      <dgm:t>
        <a:bodyPr/>
        <a:lstStyle/>
        <a:p>
          <a:endParaRPr lang="cs-CZ"/>
        </a:p>
      </dgm:t>
    </dgm:pt>
    <dgm:pt modelId="{224EACAC-1FA8-46DB-9D12-32EF19CCEEAF}" type="sibTrans" cxnId="{FE344544-E048-4D9F-A9AE-511A51BD254E}">
      <dgm:prSet/>
      <dgm:spPr/>
      <dgm:t>
        <a:bodyPr/>
        <a:lstStyle/>
        <a:p>
          <a:endParaRPr lang="cs-CZ"/>
        </a:p>
      </dgm:t>
    </dgm:pt>
    <dgm:pt modelId="{CC5CA84C-0332-4850-873F-6E406AA7D5B1}">
      <dgm:prSet phldrT="[Text]"/>
      <dgm:spPr/>
      <dgm:t>
        <a:bodyPr/>
        <a:lstStyle/>
        <a:p>
          <a:r>
            <a:rPr lang="cs-CZ" b="1" dirty="0" smtClean="0"/>
            <a:t>okvětí</a:t>
          </a:r>
          <a:endParaRPr lang="cs-CZ" b="1" dirty="0"/>
        </a:p>
      </dgm:t>
    </dgm:pt>
    <dgm:pt modelId="{5E9E3A8B-9916-4127-9470-A71F97EAD945}" type="parTrans" cxnId="{B8388F70-42FE-480B-A518-BA555172B94E}">
      <dgm:prSet/>
      <dgm:spPr/>
      <dgm:t>
        <a:bodyPr/>
        <a:lstStyle/>
        <a:p>
          <a:endParaRPr lang="cs-CZ"/>
        </a:p>
      </dgm:t>
    </dgm:pt>
    <dgm:pt modelId="{10C4608F-3E76-48FC-93BD-7930F8CF9505}" type="sibTrans" cxnId="{B8388F70-42FE-480B-A518-BA555172B94E}">
      <dgm:prSet/>
      <dgm:spPr/>
      <dgm:t>
        <a:bodyPr/>
        <a:lstStyle/>
        <a:p>
          <a:endParaRPr lang="cs-CZ"/>
        </a:p>
      </dgm:t>
    </dgm:pt>
    <dgm:pt modelId="{7EBE7B28-A03B-45A5-88BD-6ADD994D4E82}">
      <dgm:prSet phldrT="[Text]"/>
      <dgm:spPr/>
      <dgm:t>
        <a:bodyPr/>
        <a:lstStyle/>
        <a:p>
          <a:r>
            <a:rPr lang="cs-CZ" b="1" dirty="0" smtClean="0"/>
            <a:t>květy bez obalu</a:t>
          </a:r>
          <a:endParaRPr lang="cs-CZ" b="1" dirty="0"/>
        </a:p>
      </dgm:t>
    </dgm:pt>
    <dgm:pt modelId="{835EA42F-806D-41B8-8EFA-11AD860113D9}" type="parTrans" cxnId="{0695DBB3-2F59-4FDC-95C1-6BDC2752D5D3}">
      <dgm:prSet/>
      <dgm:spPr/>
      <dgm:t>
        <a:bodyPr/>
        <a:lstStyle/>
        <a:p>
          <a:endParaRPr lang="cs-CZ"/>
        </a:p>
      </dgm:t>
    </dgm:pt>
    <dgm:pt modelId="{575C9962-3DA2-4245-A467-F32F69170062}" type="sibTrans" cxnId="{0695DBB3-2F59-4FDC-95C1-6BDC2752D5D3}">
      <dgm:prSet/>
      <dgm:spPr/>
      <dgm:t>
        <a:bodyPr/>
        <a:lstStyle/>
        <a:p>
          <a:endParaRPr lang="cs-CZ"/>
        </a:p>
      </dgm:t>
    </dgm:pt>
    <dgm:pt modelId="{B6E162DF-E8EB-457F-A2E5-58137DAEB594}" type="pres">
      <dgm:prSet presAssocID="{BD701506-5BE0-46A0-9D4E-1B1436518A2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C67DD9-AD48-451E-94CF-3D23304E717F}" type="pres">
      <dgm:prSet presAssocID="{656CB13C-F974-4F87-A4E5-A81E191C4EB4}" presName="root1" presStyleCnt="0"/>
      <dgm:spPr/>
    </dgm:pt>
    <dgm:pt modelId="{99CFD2F9-8C53-4ECD-B0CD-AF89AF164161}" type="pres">
      <dgm:prSet presAssocID="{656CB13C-F974-4F87-A4E5-A81E191C4EB4}" presName="LevelOneTextNode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D9EF00E-3763-41C6-B924-69B33224F0B1}" type="pres">
      <dgm:prSet presAssocID="{656CB13C-F974-4F87-A4E5-A81E191C4EB4}" presName="level2hierChild" presStyleCnt="0"/>
      <dgm:spPr/>
    </dgm:pt>
    <dgm:pt modelId="{F1B8D0C2-6874-44F9-9BDB-455F97967296}" type="pres">
      <dgm:prSet presAssocID="{D3C3AFB0-BA5D-49BD-95A6-4A2B7BF87190}" presName="root1" presStyleCnt="0"/>
      <dgm:spPr/>
    </dgm:pt>
    <dgm:pt modelId="{68935B29-F2BD-4A17-95B2-6B2E6417B007}" type="pres">
      <dgm:prSet presAssocID="{D3C3AFB0-BA5D-49BD-95A6-4A2B7BF87190}" presName="LevelOneTextNode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200B6B-984A-4DA1-80D1-259D2E6BD993}" type="pres">
      <dgm:prSet presAssocID="{D3C3AFB0-BA5D-49BD-95A6-4A2B7BF87190}" presName="level2hierChild" presStyleCnt="0"/>
      <dgm:spPr/>
    </dgm:pt>
    <dgm:pt modelId="{2C797FE8-6507-42CA-8042-D7A1A42C9422}" type="pres">
      <dgm:prSet presAssocID="{3CD15888-4731-49F2-A2F7-CB2B3464D825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A1ABFE27-795C-4791-88ED-509E8DB13548}" type="pres">
      <dgm:prSet presAssocID="{3CD15888-4731-49F2-A2F7-CB2B3464D825}" presName="connTx" presStyleLbl="parChTrans1D2" presStyleIdx="0" presStyleCnt="5"/>
      <dgm:spPr/>
      <dgm:t>
        <a:bodyPr/>
        <a:lstStyle/>
        <a:p>
          <a:endParaRPr lang="cs-CZ"/>
        </a:p>
      </dgm:t>
    </dgm:pt>
    <dgm:pt modelId="{9D856D52-D0BC-45A9-8D0E-AB81D682EB0F}" type="pres">
      <dgm:prSet presAssocID="{5893E365-5AA3-407B-865F-5A6765F94A49}" presName="root2" presStyleCnt="0"/>
      <dgm:spPr/>
    </dgm:pt>
    <dgm:pt modelId="{3393F5B4-4846-4B26-BB2F-1958922214D3}" type="pres">
      <dgm:prSet presAssocID="{5893E365-5AA3-407B-865F-5A6765F94A4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BE24C6-E1C8-46CD-8166-FCB8B98012D5}" type="pres">
      <dgm:prSet presAssocID="{5893E365-5AA3-407B-865F-5A6765F94A49}" presName="level3hierChild" presStyleCnt="0"/>
      <dgm:spPr/>
    </dgm:pt>
    <dgm:pt modelId="{7ECF7737-60C9-41FC-B3E5-37E24F6C1076}" type="pres">
      <dgm:prSet presAssocID="{18C6BD7D-6662-4A99-B8A2-08150E8E6D5E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D741DD08-793B-474A-B3EC-1A83EB447BB5}" type="pres">
      <dgm:prSet presAssocID="{18C6BD7D-6662-4A99-B8A2-08150E8E6D5E}" presName="connTx" presStyleLbl="parChTrans1D2" presStyleIdx="1" presStyleCnt="5"/>
      <dgm:spPr/>
      <dgm:t>
        <a:bodyPr/>
        <a:lstStyle/>
        <a:p>
          <a:endParaRPr lang="cs-CZ"/>
        </a:p>
      </dgm:t>
    </dgm:pt>
    <dgm:pt modelId="{4C5D19BC-87AE-44DE-9C5E-366DE42B5526}" type="pres">
      <dgm:prSet presAssocID="{12B34F44-0B5A-4B58-90A2-1FBE809C4B9E}" presName="root2" presStyleCnt="0"/>
      <dgm:spPr/>
    </dgm:pt>
    <dgm:pt modelId="{5CD821B8-B9F7-4BC6-A722-31401A653EC4}" type="pres">
      <dgm:prSet presAssocID="{12B34F44-0B5A-4B58-90A2-1FBE809C4B9E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255516C-4243-41FB-B310-B1C94C4951B7}" type="pres">
      <dgm:prSet presAssocID="{12B34F44-0B5A-4B58-90A2-1FBE809C4B9E}" presName="level3hierChild" presStyleCnt="0"/>
      <dgm:spPr/>
    </dgm:pt>
    <dgm:pt modelId="{769B747C-5914-40C0-8612-B2ABC2B8A0B9}" type="pres">
      <dgm:prSet presAssocID="{26A13881-CCBE-42F5-A8A3-B387618C275D}" presName="root1" presStyleCnt="0"/>
      <dgm:spPr/>
    </dgm:pt>
    <dgm:pt modelId="{5411BCDA-6E33-428B-A904-8706737755DF}" type="pres">
      <dgm:prSet presAssocID="{26A13881-CCBE-42F5-A8A3-B387618C275D}" presName="LevelOneTextNode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47DE5F6-7552-425B-B293-DD30C13CD07D}" type="pres">
      <dgm:prSet presAssocID="{26A13881-CCBE-42F5-A8A3-B387618C275D}" presName="level2hierChild" presStyleCnt="0"/>
      <dgm:spPr/>
    </dgm:pt>
    <dgm:pt modelId="{A536CCD9-C43B-411D-8D80-60362C1157CB}" type="pres">
      <dgm:prSet presAssocID="{779F6380-50E2-4072-A338-41CE2AD815C6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5E8339B1-3709-4815-848C-3757660BEC3C}" type="pres">
      <dgm:prSet presAssocID="{779F6380-50E2-4072-A338-41CE2AD815C6}" presName="connTx" presStyleLbl="parChTrans1D2" presStyleIdx="2" presStyleCnt="5"/>
      <dgm:spPr/>
      <dgm:t>
        <a:bodyPr/>
        <a:lstStyle/>
        <a:p>
          <a:endParaRPr lang="cs-CZ"/>
        </a:p>
      </dgm:t>
    </dgm:pt>
    <dgm:pt modelId="{AD7F923A-33E8-4A40-A118-53DD57000140}" type="pres">
      <dgm:prSet presAssocID="{C53A3E27-0EA7-4784-A78C-06C38B0E29EE}" presName="root2" presStyleCnt="0"/>
      <dgm:spPr/>
    </dgm:pt>
    <dgm:pt modelId="{5E7A4249-DBC7-42CE-B52A-5A463E0021BE}" type="pres">
      <dgm:prSet presAssocID="{C53A3E27-0EA7-4784-A78C-06C38B0E29EE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67B251-C556-4D15-9C9F-545D82A8D2F4}" type="pres">
      <dgm:prSet presAssocID="{C53A3E27-0EA7-4784-A78C-06C38B0E29EE}" presName="level3hierChild" presStyleCnt="0"/>
      <dgm:spPr/>
    </dgm:pt>
    <dgm:pt modelId="{E4F5D8BC-BA75-4DF6-8667-03438E961FE1}" type="pres">
      <dgm:prSet presAssocID="{F784E473-5C23-44EF-9784-575A3CD319BA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02472073-2AF3-43EC-BD0A-02D04C5505EC}" type="pres">
      <dgm:prSet presAssocID="{F784E473-5C23-44EF-9784-575A3CD319BA}" presName="connTx" presStyleLbl="parChTrans1D3" presStyleIdx="0" presStyleCnt="3"/>
      <dgm:spPr/>
      <dgm:t>
        <a:bodyPr/>
        <a:lstStyle/>
        <a:p>
          <a:endParaRPr lang="cs-CZ"/>
        </a:p>
      </dgm:t>
    </dgm:pt>
    <dgm:pt modelId="{FCC67597-8D98-4D6D-A71A-0653728E2AE8}" type="pres">
      <dgm:prSet presAssocID="{E95E2001-5F0E-44D8-8497-FA0E76FADB1A}" presName="root2" presStyleCnt="0"/>
      <dgm:spPr/>
    </dgm:pt>
    <dgm:pt modelId="{1FDBEF7C-EBD1-495F-ADC1-DD649CFA5BE8}" type="pres">
      <dgm:prSet presAssocID="{E95E2001-5F0E-44D8-8497-FA0E76FADB1A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EF4DF7-00DC-41B4-AC3E-04C7F4B97174}" type="pres">
      <dgm:prSet presAssocID="{E95E2001-5F0E-44D8-8497-FA0E76FADB1A}" presName="level3hierChild" presStyleCnt="0"/>
      <dgm:spPr/>
    </dgm:pt>
    <dgm:pt modelId="{86241669-4F81-4E68-B663-7F263E1AB616}" type="pres">
      <dgm:prSet presAssocID="{F27AE838-AA9A-4019-9884-87561A55043F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4CC4AC58-3B19-4B09-A75A-1513F8AB2AF3}" type="pres">
      <dgm:prSet presAssocID="{F27AE838-AA9A-4019-9884-87561A55043F}" presName="connTx" presStyleLbl="parChTrans1D3" presStyleIdx="1" presStyleCnt="3"/>
      <dgm:spPr/>
      <dgm:t>
        <a:bodyPr/>
        <a:lstStyle/>
        <a:p>
          <a:endParaRPr lang="cs-CZ"/>
        </a:p>
      </dgm:t>
    </dgm:pt>
    <dgm:pt modelId="{CE0D3987-75F1-4E24-BA52-B12BBB9A1A40}" type="pres">
      <dgm:prSet presAssocID="{782B96B9-B85A-432B-B7E0-A9993D4B79F0}" presName="root2" presStyleCnt="0"/>
      <dgm:spPr/>
    </dgm:pt>
    <dgm:pt modelId="{B4DA9513-76C5-4D0E-88F0-5910753621AF}" type="pres">
      <dgm:prSet presAssocID="{782B96B9-B85A-432B-B7E0-A9993D4B79F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9B0A9BA-F561-46A7-BE65-ECF4EAE48F2E}" type="pres">
      <dgm:prSet presAssocID="{782B96B9-B85A-432B-B7E0-A9993D4B79F0}" presName="level3hierChild" presStyleCnt="0"/>
      <dgm:spPr/>
    </dgm:pt>
    <dgm:pt modelId="{2B6CAE57-30C9-4868-B4B5-527E396F73D7}" type="pres">
      <dgm:prSet presAssocID="{983585DD-1458-41ED-AEED-01BA07EA5DD8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68825F01-ABDA-42F7-BF01-445544A3257F}" type="pres">
      <dgm:prSet presAssocID="{983585DD-1458-41ED-AEED-01BA07EA5DD8}" presName="connTx" presStyleLbl="parChTrans1D2" presStyleIdx="3" presStyleCnt="5"/>
      <dgm:spPr/>
      <dgm:t>
        <a:bodyPr/>
        <a:lstStyle/>
        <a:p>
          <a:endParaRPr lang="cs-CZ"/>
        </a:p>
      </dgm:t>
    </dgm:pt>
    <dgm:pt modelId="{CA486B99-F36D-467B-BA32-AE5C2703AC68}" type="pres">
      <dgm:prSet presAssocID="{006F8102-9023-4570-AF6A-A719437060D3}" presName="root2" presStyleCnt="0"/>
      <dgm:spPr/>
    </dgm:pt>
    <dgm:pt modelId="{4B212FA9-6489-4ACA-A1CA-639452DE8770}" type="pres">
      <dgm:prSet presAssocID="{006F8102-9023-4570-AF6A-A719437060D3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C40186-9A8F-49E6-84D8-51ACEBC097A2}" type="pres">
      <dgm:prSet presAssocID="{006F8102-9023-4570-AF6A-A719437060D3}" presName="level3hierChild" presStyleCnt="0"/>
      <dgm:spPr/>
    </dgm:pt>
    <dgm:pt modelId="{21BE2CE7-9C3A-43B4-8996-EF7836B58F0F}" type="pres">
      <dgm:prSet presAssocID="{5E9E3A8B-9916-4127-9470-A71F97EAD945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B1DA59BB-E610-4755-A75C-151FA622EE17}" type="pres">
      <dgm:prSet presAssocID="{5E9E3A8B-9916-4127-9470-A71F97EAD945}" presName="connTx" presStyleLbl="parChTrans1D3" presStyleIdx="2" presStyleCnt="3"/>
      <dgm:spPr/>
      <dgm:t>
        <a:bodyPr/>
        <a:lstStyle/>
        <a:p>
          <a:endParaRPr lang="cs-CZ"/>
        </a:p>
      </dgm:t>
    </dgm:pt>
    <dgm:pt modelId="{1FF4FD97-4752-4B03-92AF-19332DEA28B6}" type="pres">
      <dgm:prSet presAssocID="{CC5CA84C-0332-4850-873F-6E406AA7D5B1}" presName="root2" presStyleCnt="0"/>
      <dgm:spPr/>
    </dgm:pt>
    <dgm:pt modelId="{1540FD1F-0956-432D-B98C-B5B20B952109}" type="pres">
      <dgm:prSet presAssocID="{CC5CA84C-0332-4850-873F-6E406AA7D5B1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4A6841-79E1-45A4-B96E-96037EEED717}" type="pres">
      <dgm:prSet presAssocID="{CC5CA84C-0332-4850-873F-6E406AA7D5B1}" presName="level3hierChild" presStyleCnt="0"/>
      <dgm:spPr/>
    </dgm:pt>
    <dgm:pt modelId="{FFE6DC93-BAA2-44F9-BE8D-178E3ABCD0E6}" type="pres">
      <dgm:prSet presAssocID="{835EA42F-806D-41B8-8EFA-11AD860113D9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89DD1DFE-105C-4692-BED1-CCABD3FE151E}" type="pres">
      <dgm:prSet presAssocID="{835EA42F-806D-41B8-8EFA-11AD860113D9}" presName="connTx" presStyleLbl="parChTrans1D2" presStyleIdx="4" presStyleCnt="5"/>
      <dgm:spPr/>
      <dgm:t>
        <a:bodyPr/>
        <a:lstStyle/>
        <a:p>
          <a:endParaRPr lang="cs-CZ"/>
        </a:p>
      </dgm:t>
    </dgm:pt>
    <dgm:pt modelId="{4F5713A7-94A0-4C4B-B515-6054ED77B5BE}" type="pres">
      <dgm:prSet presAssocID="{7EBE7B28-A03B-45A5-88BD-6ADD994D4E82}" presName="root2" presStyleCnt="0"/>
      <dgm:spPr/>
    </dgm:pt>
    <dgm:pt modelId="{D903405A-D326-47D2-AFD0-405A85CAFFED}" type="pres">
      <dgm:prSet presAssocID="{7EBE7B28-A03B-45A5-88BD-6ADD994D4E82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A15B7E1-F3C0-4EE4-BD7D-D651EFAB9122}" type="pres">
      <dgm:prSet presAssocID="{7EBE7B28-A03B-45A5-88BD-6ADD994D4E82}" presName="level3hierChild" presStyleCnt="0"/>
      <dgm:spPr/>
    </dgm:pt>
  </dgm:ptLst>
  <dgm:cxnLst>
    <dgm:cxn modelId="{219B1248-330C-4C1F-8E70-165B4AEFC5C1}" type="presOf" srcId="{18C6BD7D-6662-4A99-B8A2-08150E8E6D5E}" destId="{D741DD08-793B-474A-B3EC-1A83EB447BB5}" srcOrd="1" destOrd="0" presId="urn:microsoft.com/office/officeart/2005/8/layout/hierarchy2"/>
    <dgm:cxn modelId="{AAFE677E-3A4C-4715-A5CF-CE9E38150A34}" type="presOf" srcId="{3CD15888-4731-49F2-A2F7-CB2B3464D825}" destId="{A1ABFE27-795C-4791-88ED-509E8DB13548}" srcOrd="1" destOrd="0" presId="urn:microsoft.com/office/officeart/2005/8/layout/hierarchy2"/>
    <dgm:cxn modelId="{45F0F928-08B6-4EB4-AFF8-563400C44761}" srcId="{26A13881-CCBE-42F5-A8A3-B387618C275D}" destId="{C53A3E27-0EA7-4784-A78C-06C38B0E29EE}" srcOrd="0" destOrd="0" parTransId="{779F6380-50E2-4072-A338-41CE2AD815C6}" sibTransId="{DC5F4EC6-9D27-4E9C-9588-EA175AFE8EED}"/>
    <dgm:cxn modelId="{4008C993-DC56-416B-8F03-6D8F8541FA39}" type="presOf" srcId="{7EBE7B28-A03B-45A5-88BD-6ADD994D4E82}" destId="{D903405A-D326-47D2-AFD0-405A85CAFFED}" srcOrd="0" destOrd="0" presId="urn:microsoft.com/office/officeart/2005/8/layout/hierarchy2"/>
    <dgm:cxn modelId="{A4F691D2-8C86-421B-A6A7-04D332492FCC}" type="presOf" srcId="{779F6380-50E2-4072-A338-41CE2AD815C6}" destId="{5E8339B1-3709-4815-848C-3757660BEC3C}" srcOrd="1" destOrd="0" presId="urn:microsoft.com/office/officeart/2005/8/layout/hierarchy2"/>
    <dgm:cxn modelId="{0D72013A-CF2B-490A-BAE0-FF780574908E}" type="presOf" srcId="{F27AE838-AA9A-4019-9884-87561A55043F}" destId="{86241669-4F81-4E68-B663-7F263E1AB616}" srcOrd="0" destOrd="0" presId="urn:microsoft.com/office/officeart/2005/8/layout/hierarchy2"/>
    <dgm:cxn modelId="{87187496-AAAC-4CBB-AA4F-06998E829049}" srcId="{BD701506-5BE0-46A0-9D4E-1B1436518A2D}" destId="{656CB13C-F974-4F87-A4E5-A81E191C4EB4}" srcOrd="0" destOrd="0" parTransId="{50057566-CAD3-468C-B01B-0E3D9997B018}" sibTransId="{E1703C60-6FED-4FCC-8564-283DDA2D84AC}"/>
    <dgm:cxn modelId="{7253F89C-4E84-45A3-98D0-DC784372506C}" type="presOf" srcId="{779F6380-50E2-4072-A338-41CE2AD815C6}" destId="{A536CCD9-C43B-411D-8D80-60362C1157CB}" srcOrd="0" destOrd="0" presId="urn:microsoft.com/office/officeart/2005/8/layout/hierarchy2"/>
    <dgm:cxn modelId="{3A89423C-C008-4EE2-ABF6-8FE0A7746B62}" type="presOf" srcId="{835EA42F-806D-41B8-8EFA-11AD860113D9}" destId="{FFE6DC93-BAA2-44F9-BE8D-178E3ABCD0E6}" srcOrd="0" destOrd="0" presId="urn:microsoft.com/office/officeart/2005/8/layout/hierarchy2"/>
    <dgm:cxn modelId="{4278ADBB-D0B9-46B3-9031-717225EA94EB}" type="presOf" srcId="{C53A3E27-0EA7-4784-A78C-06C38B0E29EE}" destId="{5E7A4249-DBC7-42CE-B52A-5A463E0021BE}" srcOrd="0" destOrd="0" presId="urn:microsoft.com/office/officeart/2005/8/layout/hierarchy2"/>
    <dgm:cxn modelId="{5CA08F4E-3E15-490A-8EB0-5087A4699A29}" type="presOf" srcId="{782B96B9-B85A-432B-B7E0-A9993D4B79F0}" destId="{B4DA9513-76C5-4D0E-88F0-5910753621AF}" srcOrd="0" destOrd="0" presId="urn:microsoft.com/office/officeart/2005/8/layout/hierarchy2"/>
    <dgm:cxn modelId="{86F9CC36-8A39-4277-968E-DCED203CD51D}" srcId="{BD701506-5BE0-46A0-9D4E-1B1436518A2D}" destId="{26A13881-CCBE-42F5-A8A3-B387618C275D}" srcOrd="2" destOrd="0" parTransId="{ADCECB2F-4964-406B-8182-0E12B3646C09}" sibTransId="{C54737BA-222A-4D7C-82BF-CDB675C8822E}"/>
    <dgm:cxn modelId="{4D63A828-7A3B-47C2-9B70-E9F83DB5D8B1}" type="presOf" srcId="{26A13881-CCBE-42F5-A8A3-B387618C275D}" destId="{5411BCDA-6E33-428B-A904-8706737755DF}" srcOrd="0" destOrd="0" presId="urn:microsoft.com/office/officeart/2005/8/layout/hierarchy2"/>
    <dgm:cxn modelId="{E77730FE-9F3F-435F-ACA2-91C381F0BA04}" type="presOf" srcId="{3CD15888-4731-49F2-A2F7-CB2B3464D825}" destId="{2C797FE8-6507-42CA-8042-D7A1A42C9422}" srcOrd="0" destOrd="0" presId="urn:microsoft.com/office/officeart/2005/8/layout/hierarchy2"/>
    <dgm:cxn modelId="{EC9FEFE9-4CCC-4EF3-948D-ACA65D0D52F7}" srcId="{C53A3E27-0EA7-4784-A78C-06C38B0E29EE}" destId="{E95E2001-5F0E-44D8-8497-FA0E76FADB1A}" srcOrd="0" destOrd="0" parTransId="{F784E473-5C23-44EF-9784-575A3CD319BA}" sibTransId="{842494FE-74FE-48EE-BC86-EF3C41624A86}"/>
    <dgm:cxn modelId="{9C641584-AEBF-4AA4-8A68-5ACBC54F5422}" type="presOf" srcId="{E95E2001-5F0E-44D8-8497-FA0E76FADB1A}" destId="{1FDBEF7C-EBD1-495F-ADC1-DD649CFA5BE8}" srcOrd="0" destOrd="0" presId="urn:microsoft.com/office/officeart/2005/8/layout/hierarchy2"/>
    <dgm:cxn modelId="{4332B092-057B-4B18-BCAD-F508599B58E5}" type="presOf" srcId="{F27AE838-AA9A-4019-9884-87561A55043F}" destId="{4CC4AC58-3B19-4B09-A75A-1513F8AB2AF3}" srcOrd="1" destOrd="0" presId="urn:microsoft.com/office/officeart/2005/8/layout/hierarchy2"/>
    <dgm:cxn modelId="{AF6E0FC1-E407-4AA1-9756-0C9C3BBE4EB7}" type="presOf" srcId="{D3C3AFB0-BA5D-49BD-95A6-4A2B7BF87190}" destId="{68935B29-F2BD-4A17-95B2-6B2E6417B007}" srcOrd="0" destOrd="0" presId="urn:microsoft.com/office/officeart/2005/8/layout/hierarchy2"/>
    <dgm:cxn modelId="{FE344544-E048-4D9F-A9AE-511A51BD254E}" srcId="{C53A3E27-0EA7-4784-A78C-06C38B0E29EE}" destId="{782B96B9-B85A-432B-B7E0-A9993D4B79F0}" srcOrd="1" destOrd="0" parTransId="{F27AE838-AA9A-4019-9884-87561A55043F}" sibTransId="{224EACAC-1FA8-46DB-9D12-32EF19CCEEAF}"/>
    <dgm:cxn modelId="{8C27FC52-DE9F-4952-B8AE-5D15283EC508}" type="presOf" srcId="{5E9E3A8B-9916-4127-9470-A71F97EAD945}" destId="{21BE2CE7-9C3A-43B4-8996-EF7836B58F0F}" srcOrd="0" destOrd="0" presId="urn:microsoft.com/office/officeart/2005/8/layout/hierarchy2"/>
    <dgm:cxn modelId="{93C5F146-09CC-4532-8BCF-ED83534978E2}" srcId="{D3C3AFB0-BA5D-49BD-95A6-4A2B7BF87190}" destId="{12B34F44-0B5A-4B58-90A2-1FBE809C4B9E}" srcOrd="1" destOrd="0" parTransId="{18C6BD7D-6662-4A99-B8A2-08150E8E6D5E}" sibTransId="{ADE7DF8F-65B5-4F2C-8BFD-CD9B897AB648}"/>
    <dgm:cxn modelId="{21E12DAF-65E3-4DBC-9F57-9F02AC04512B}" type="presOf" srcId="{12B34F44-0B5A-4B58-90A2-1FBE809C4B9E}" destId="{5CD821B8-B9F7-4BC6-A722-31401A653EC4}" srcOrd="0" destOrd="0" presId="urn:microsoft.com/office/officeart/2005/8/layout/hierarchy2"/>
    <dgm:cxn modelId="{B8388F70-42FE-480B-A518-BA555172B94E}" srcId="{006F8102-9023-4570-AF6A-A719437060D3}" destId="{CC5CA84C-0332-4850-873F-6E406AA7D5B1}" srcOrd="0" destOrd="0" parTransId="{5E9E3A8B-9916-4127-9470-A71F97EAD945}" sibTransId="{10C4608F-3E76-48FC-93BD-7930F8CF9505}"/>
    <dgm:cxn modelId="{33B73A35-1F47-433F-A81B-06C4233522DA}" srcId="{D3C3AFB0-BA5D-49BD-95A6-4A2B7BF87190}" destId="{5893E365-5AA3-407B-865F-5A6765F94A49}" srcOrd="0" destOrd="0" parTransId="{3CD15888-4731-49F2-A2F7-CB2B3464D825}" sibTransId="{35FA8E4C-118E-4D8D-9A88-C150017103F8}"/>
    <dgm:cxn modelId="{CCEFF3E8-68D9-4C09-AC52-C262DACC8262}" type="presOf" srcId="{835EA42F-806D-41B8-8EFA-11AD860113D9}" destId="{89DD1DFE-105C-4692-BED1-CCABD3FE151E}" srcOrd="1" destOrd="0" presId="urn:microsoft.com/office/officeart/2005/8/layout/hierarchy2"/>
    <dgm:cxn modelId="{BE13F2E5-A2BA-4149-B0CC-29B9E2D0B024}" type="presOf" srcId="{5E9E3A8B-9916-4127-9470-A71F97EAD945}" destId="{B1DA59BB-E610-4755-A75C-151FA622EE17}" srcOrd="1" destOrd="0" presId="urn:microsoft.com/office/officeart/2005/8/layout/hierarchy2"/>
    <dgm:cxn modelId="{30CE1C50-6CBE-48ED-BB74-85F7E27F4075}" type="presOf" srcId="{983585DD-1458-41ED-AEED-01BA07EA5DD8}" destId="{2B6CAE57-30C9-4868-B4B5-527E396F73D7}" srcOrd="0" destOrd="0" presId="urn:microsoft.com/office/officeart/2005/8/layout/hierarchy2"/>
    <dgm:cxn modelId="{B1E3CD99-B571-46DF-ACD0-06AE2511747B}" type="presOf" srcId="{983585DD-1458-41ED-AEED-01BA07EA5DD8}" destId="{68825F01-ABDA-42F7-BF01-445544A3257F}" srcOrd="1" destOrd="0" presId="urn:microsoft.com/office/officeart/2005/8/layout/hierarchy2"/>
    <dgm:cxn modelId="{6AA50434-FD7B-4591-A61B-E1502DD3CB3F}" type="presOf" srcId="{F784E473-5C23-44EF-9784-575A3CD319BA}" destId="{02472073-2AF3-43EC-BD0A-02D04C5505EC}" srcOrd="1" destOrd="0" presId="urn:microsoft.com/office/officeart/2005/8/layout/hierarchy2"/>
    <dgm:cxn modelId="{EAAC8DB9-3E29-40EC-A19D-AA9A6EB48FFC}" srcId="{26A13881-CCBE-42F5-A8A3-B387618C275D}" destId="{006F8102-9023-4570-AF6A-A719437060D3}" srcOrd="1" destOrd="0" parTransId="{983585DD-1458-41ED-AEED-01BA07EA5DD8}" sibTransId="{070B5239-E8C2-4609-8BCB-8FAAF514114C}"/>
    <dgm:cxn modelId="{31286394-B0AE-4BFD-B520-15B767EC6D36}" type="presOf" srcId="{5893E365-5AA3-407B-865F-5A6765F94A49}" destId="{3393F5B4-4846-4B26-BB2F-1958922214D3}" srcOrd="0" destOrd="0" presId="urn:microsoft.com/office/officeart/2005/8/layout/hierarchy2"/>
    <dgm:cxn modelId="{EB25A081-9902-4CC8-B4F4-BEFE98C062E5}" type="presOf" srcId="{BD701506-5BE0-46A0-9D4E-1B1436518A2D}" destId="{B6E162DF-E8EB-457F-A2E5-58137DAEB594}" srcOrd="0" destOrd="0" presId="urn:microsoft.com/office/officeart/2005/8/layout/hierarchy2"/>
    <dgm:cxn modelId="{FCAAD193-1471-41E7-B2E7-3FF263620C35}" type="presOf" srcId="{CC5CA84C-0332-4850-873F-6E406AA7D5B1}" destId="{1540FD1F-0956-432D-B98C-B5B20B952109}" srcOrd="0" destOrd="0" presId="urn:microsoft.com/office/officeart/2005/8/layout/hierarchy2"/>
    <dgm:cxn modelId="{921ABD59-643E-4C9E-842F-1440E781C80A}" type="presOf" srcId="{006F8102-9023-4570-AF6A-A719437060D3}" destId="{4B212FA9-6489-4ACA-A1CA-639452DE8770}" srcOrd="0" destOrd="0" presId="urn:microsoft.com/office/officeart/2005/8/layout/hierarchy2"/>
    <dgm:cxn modelId="{C8F2D96B-3A20-419E-9D0B-F524FA468D22}" type="presOf" srcId="{18C6BD7D-6662-4A99-B8A2-08150E8E6D5E}" destId="{7ECF7737-60C9-41FC-B3E5-37E24F6C1076}" srcOrd="0" destOrd="0" presId="urn:microsoft.com/office/officeart/2005/8/layout/hierarchy2"/>
    <dgm:cxn modelId="{D8427C24-133A-4354-B7E5-46752218E608}" srcId="{BD701506-5BE0-46A0-9D4E-1B1436518A2D}" destId="{D3C3AFB0-BA5D-49BD-95A6-4A2B7BF87190}" srcOrd="1" destOrd="0" parTransId="{B76008BC-3A3C-4C4E-9151-F898744A7C54}" sibTransId="{4FB658F7-83D5-4D7A-8FED-441732215EB6}"/>
    <dgm:cxn modelId="{9EA2D04C-F92C-4115-BED6-08320A38DC48}" type="presOf" srcId="{F784E473-5C23-44EF-9784-575A3CD319BA}" destId="{E4F5D8BC-BA75-4DF6-8667-03438E961FE1}" srcOrd="0" destOrd="0" presId="urn:microsoft.com/office/officeart/2005/8/layout/hierarchy2"/>
    <dgm:cxn modelId="{9079FAAE-266E-4BF0-BD7A-C69AEF83D7C8}" type="presOf" srcId="{656CB13C-F974-4F87-A4E5-A81E191C4EB4}" destId="{99CFD2F9-8C53-4ECD-B0CD-AF89AF164161}" srcOrd="0" destOrd="0" presId="urn:microsoft.com/office/officeart/2005/8/layout/hierarchy2"/>
    <dgm:cxn modelId="{0695DBB3-2F59-4FDC-95C1-6BDC2752D5D3}" srcId="{26A13881-CCBE-42F5-A8A3-B387618C275D}" destId="{7EBE7B28-A03B-45A5-88BD-6ADD994D4E82}" srcOrd="2" destOrd="0" parTransId="{835EA42F-806D-41B8-8EFA-11AD860113D9}" sibTransId="{575C9962-3DA2-4245-A467-F32F69170062}"/>
    <dgm:cxn modelId="{F82526FD-7373-4BF8-9DF7-32F2361ACE8D}" type="presParOf" srcId="{B6E162DF-E8EB-457F-A2E5-58137DAEB594}" destId="{5FC67DD9-AD48-451E-94CF-3D23304E717F}" srcOrd="0" destOrd="0" presId="urn:microsoft.com/office/officeart/2005/8/layout/hierarchy2"/>
    <dgm:cxn modelId="{9965F995-8436-4F4F-9DF6-7D9124FB98FE}" type="presParOf" srcId="{5FC67DD9-AD48-451E-94CF-3D23304E717F}" destId="{99CFD2F9-8C53-4ECD-B0CD-AF89AF164161}" srcOrd="0" destOrd="0" presId="urn:microsoft.com/office/officeart/2005/8/layout/hierarchy2"/>
    <dgm:cxn modelId="{09D7FF01-FCE1-470A-9B57-DBCF2100E799}" type="presParOf" srcId="{5FC67DD9-AD48-451E-94CF-3D23304E717F}" destId="{DD9EF00E-3763-41C6-B924-69B33224F0B1}" srcOrd="1" destOrd="0" presId="urn:microsoft.com/office/officeart/2005/8/layout/hierarchy2"/>
    <dgm:cxn modelId="{5CC51348-8320-4DF6-ABED-4EFC21355BE6}" type="presParOf" srcId="{B6E162DF-E8EB-457F-A2E5-58137DAEB594}" destId="{F1B8D0C2-6874-44F9-9BDB-455F97967296}" srcOrd="1" destOrd="0" presId="urn:microsoft.com/office/officeart/2005/8/layout/hierarchy2"/>
    <dgm:cxn modelId="{4864ED71-2803-4F05-A993-9AACBABDD886}" type="presParOf" srcId="{F1B8D0C2-6874-44F9-9BDB-455F97967296}" destId="{68935B29-F2BD-4A17-95B2-6B2E6417B007}" srcOrd="0" destOrd="0" presId="urn:microsoft.com/office/officeart/2005/8/layout/hierarchy2"/>
    <dgm:cxn modelId="{56012B96-CF16-4425-A9AA-97CB82E7635B}" type="presParOf" srcId="{F1B8D0C2-6874-44F9-9BDB-455F97967296}" destId="{40200B6B-984A-4DA1-80D1-259D2E6BD993}" srcOrd="1" destOrd="0" presId="urn:microsoft.com/office/officeart/2005/8/layout/hierarchy2"/>
    <dgm:cxn modelId="{389DABA0-9566-4A4C-B672-1131DCC73C11}" type="presParOf" srcId="{40200B6B-984A-4DA1-80D1-259D2E6BD993}" destId="{2C797FE8-6507-42CA-8042-D7A1A42C9422}" srcOrd="0" destOrd="0" presId="urn:microsoft.com/office/officeart/2005/8/layout/hierarchy2"/>
    <dgm:cxn modelId="{4A80E9FE-27DB-43C5-85CC-99E66E31F488}" type="presParOf" srcId="{2C797FE8-6507-42CA-8042-D7A1A42C9422}" destId="{A1ABFE27-795C-4791-88ED-509E8DB13548}" srcOrd="0" destOrd="0" presId="urn:microsoft.com/office/officeart/2005/8/layout/hierarchy2"/>
    <dgm:cxn modelId="{C70F460B-3380-46A0-BF5E-5A542EC9BF44}" type="presParOf" srcId="{40200B6B-984A-4DA1-80D1-259D2E6BD993}" destId="{9D856D52-D0BC-45A9-8D0E-AB81D682EB0F}" srcOrd="1" destOrd="0" presId="urn:microsoft.com/office/officeart/2005/8/layout/hierarchy2"/>
    <dgm:cxn modelId="{7F78CFD6-7B17-4CD8-920C-77BAC64A5EA7}" type="presParOf" srcId="{9D856D52-D0BC-45A9-8D0E-AB81D682EB0F}" destId="{3393F5B4-4846-4B26-BB2F-1958922214D3}" srcOrd="0" destOrd="0" presId="urn:microsoft.com/office/officeart/2005/8/layout/hierarchy2"/>
    <dgm:cxn modelId="{6E6BBF08-A221-40AE-A5A8-BA5A914BF61C}" type="presParOf" srcId="{9D856D52-D0BC-45A9-8D0E-AB81D682EB0F}" destId="{1CBE24C6-E1C8-46CD-8166-FCB8B98012D5}" srcOrd="1" destOrd="0" presId="urn:microsoft.com/office/officeart/2005/8/layout/hierarchy2"/>
    <dgm:cxn modelId="{A601E726-5288-4D13-B011-D727F37318CC}" type="presParOf" srcId="{40200B6B-984A-4DA1-80D1-259D2E6BD993}" destId="{7ECF7737-60C9-41FC-B3E5-37E24F6C1076}" srcOrd="2" destOrd="0" presId="urn:microsoft.com/office/officeart/2005/8/layout/hierarchy2"/>
    <dgm:cxn modelId="{EA949D1E-831F-4311-ABE6-5B0333E666AA}" type="presParOf" srcId="{7ECF7737-60C9-41FC-B3E5-37E24F6C1076}" destId="{D741DD08-793B-474A-B3EC-1A83EB447BB5}" srcOrd="0" destOrd="0" presId="urn:microsoft.com/office/officeart/2005/8/layout/hierarchy2"/>
    <dgm:cxn modelId="{F26E3E39-5138-4634-A6E7-2AC206F00EC9}" type="presParOf" srcId="{40200B6B-984A-4DA1-80D1-259D2E6BD993}" destId="{4C5D19BC-87AE-44DE-9C5E-366DE42B5526}" srcOrd="3" destOrd="0" presId="urn:microsoft.com/office/officeart/2005/8/layout/hierarchy2"/>
    <dgm:cxn modelId="{A8A50374-6977-4A42-95DF-68B9CD747A38}" type="presParOf" srcId="{4C5D19BC-87AE-44DE-9C5E-366DE42B5526}" destId="{5CD821B8-B9F7-4BC6-A722-31401A653EC4}" srcOrd="0" destOrd="0" presId="urn:microsoft.com/office/officeart/2005/8/layout/hierarchy2"/>
    <dgm:cxn modelId="{70EB9F61-0D4D-43AD-A522-D05923937AD4}" type="presParOf" srcId="{4C5D19BC-87AE-44DE-9C5E-366DE42B5526}" destId="{9255516C-4243-41FB-B310-B1C94C4951B7}" srcOrd="1" destOrd="0" presId="urn:microsoft.com/office/officeart/2005/8/layout/hierarchy2"/>
    <dgm:cxn modelId="{0A745112-9762-448A-80C7-16E0DB85A685}" type="presParOf" srcId="{B6E162DF-E8EB-457F-A2E5-58137DAEB594}" destId="{769B747C-5914-40C0-8612-B2ABC2B8A0B9}" srcOrd="2" destOrd="0" presId="urn:microsoft.com/office/officeart/2005/8/layout/hierarchy2"/>
    <dgm:cxn modelId="{51711BBC-72F3-4733-BDD2-ABD963C3B348}" type="presParOf" srcId="{769B747C-5914-40C0-8612-B2ABC2B8A0B9}" destId="{5411BCDA-6E33-428B-A904-8706737755DF}" srcOrd="0" destOrd="0" presId="urn:microsoft.com/office/officeart/2005/8/layout/hierarchy2"/>
    <dgm:cxn modelId="{949F00EF-E538-4F45-AFCC-8A87BC0320A7}" type="presParOf" srcId="{769B747C-5914-40C0-8612-B2ABC2B8A0B9}" destId="{D47DE5F6-7552-425B-B293-DD30C13CD07D}" srcOrd="1" destOrd="0" presId="urn:microsoft.com/office/officeart/2005/8/layout/hierarchy2"/>
    <dgm:cxn modelId="{489AE4EA-EE5B-4959-A947-86BAC57090AD}" type="presParOf" srcId="{D47DE5F6-7552-425B-B293-DD30C13CD07D}" destId="{A536CCD9-C43B-411D-8D80-60362C1157CB}" srcOrd="0" destOrd="0" presId="urn:microsoft.com/office/officeart/2005/8/layout/hierarchy2"/>
    <dgm:cxn modelId="{26912EEF-390B-4CC3-8938-7A3BE2D66DD5}" type="presParOf" srcId="{A536CCD9-C43B-411D-8D80-60362C1157CB}" destId="{5E8339B1-3709-4815-848C-3757660BEC3C}" srcOrd="0" destOrd="0" presId="urn:microsoft.com/office/officeart/2005/8/layout/hierarchy2"/>
    <dgm:cxn modelId="{DC581619-6410-4266-8A52-348804636B96}" type="presParOf" srcId="{D47DE5F6-7552-425B-B293-DD30C13CD07D}" destId="{AD7F923A-33E8-4A40-A118-53DD57000140}" srcOrd="1" destOrd="0" presId="urn:microsoft.com/office/officeart/2005/8/layout/hierarchy2"/>
    <dgm:cxn modelId="{702656D2-62B9-44CF-B82A-B9F7D04F1ABA}" type="presParOf" srcId="{AD7F923A-33E8-4A40-A118-53DD57000140}" destId="{5E7A4249-DBC7-42CE-B52A-5A463E0021BE}" srcOrd="0" destOrd="0" presId="urn:microsoft.com/office/officeart/2005/8/layout/hierarchy2"/>
    <dgm:cxn modelId="{BF754451-C77B-4542-9D07-101B5725B79E}" type="presParOf" srcId="{AD7F923A-33E8-4A40-A118-53DD57000140}" destId="{FD67B251-C556-4D15-9C9F-545D82A8D2F4}" srcOrd="1" destOrd="0" presId="urn:microsoft.com/office/officeart/2005/8/layout/hierarchy2"/>
    <dgm:cxn modelId="{8D1EFF28-9834-41B3-AA24-E6B0B955DFEF}" type="presParOf" srcId="{FD67B251-C556-4D15-9C9F-545D82A8D2F4}" destId="{E4F5D8BC-BA75-4DF6-8667-03438E961FE1}" srcOrd="0" destOrd="0" presId="urn:microsoft.com/office/officeart/2005/8/layout/hierarchy2"/>
    <dgm:cxn modelId="{BC48D656-1ADA-4568-ADFC-10B20668CB06}" type="presParOf" srcId="{E4F5D8BC-BA75-4DF6-8667-03438E961FE1}" destId="{02472073-2AF3-43EC-BD0A-02D04C5505EC}" srcOrd="0" destOrd="0" presId="urn:microsoft.com/office/officeart/2005/8/layout/hierarchy2"/>
    <dgm:cxn modelId="{311CEC85-513E-49BC-9779-2FF7C42E763B}" type="presParOf" srcId="{FD67B251-C556-4D15-9C9F-545D82A8D2F4}" destId="{FCC67597-8D98-4D6D-A71A-0653728E2AE8}" srcOrd="1" destOrd="0" presId="urn:microsoft.com/office/officeart/2005/8/layout/hierarchy2"/>
    <dgm:cxn modelId="{1D74ADDC-65F2-426D-BFC7-A838C20BBFBE}" type="presParOf" srcId="{FCC67597-8D98-4D6D-A71A-0653728E2AE8}" destId="{1FDBEF7C-EBD1-495F-ADC1-DD649CFA5BE8}" srcOrd="0" destOrd="0" presId="urn:microsoft.com/office/officeart/2005/8/layout/hierarchy2"/>
    <dgm:cxn modelId="{6B3D590B-D45D-4D49-84A3-9740DA17CF8C}" type="presParOf" srcId="{FCC67597-8D98-4D6D-A71A-0653728E2AE8}" destId="{7CEF4DF7-00DC-41B4-AC3E-04C7F4B97174}" srcOrd="1" destOrd="0" presId="urn:microsoft.com/office/officeart/2005/8/layout/hierarchy2"/>
    <dgm:cxn modelId="{B7503AE2-D637-4D0D-9426-C1FEAADB697D}" type="presParOf" srcId="{FD67B251-C556-4D15-9C9F-545D82A8D2F4}" destId="{86241669-4F81-4E68-B663-7F263E1AB616}" srcOrd="2" destOrd="0" presId="urn:microsoft.com/office/officeart/2005/8/layout/hierarchy2"/>
    <dgm:cxn modelId="{789BAC21-A10E-4C21-AA2F-64DB29BB4ED6}" type="presParOf" srcId="{86241669-4F81-4E68-B663-7F263E1AB616}" destId="{4CC4AC58-3B19-4B09-A75A-1513F8AB2AF3}" srcOrd="0" destOrd="0" presId="urn:microsoft.com/office/officeart/2005/8/layout/hierarchy2"/>
    <dgm:cxn modelId="{8CD5A7AC-861D-4A22-BB80-F4BA70BA922C}" type="presParOf" srcId="{FD67B251-C556-4D15-9C9F-545D82A8D2F4}" destId="{CE0D3987-75F1-4E24-BA52-B12BBB9A1A40}" srcOrd="3" destOrd="0" presId="urn:microsoft.com/office/officeart/2005/8/layout/hierarchy2"/>
    <dgm:cxn modelId="{9FEE989C-BCEC-451B-8869-6F2971CF41DA}" type="presParOf" srcId="{CE0D3987-75F1-4E24-BA52-B12BBB9A1A40}" destId="{B4DA9513-76C5-4D0E-88F0-5910753621AF}" srcOrd="0" destOrd="0" presId="urn:microsoft.com/office/officeart/2005/8/layout/hierarchy2"/>
    <dgm:cxn modelId="{ADEFDF94-E368-4027-A4D7-93300FD31650}" type="presParOf" srcId="{CE0D3987-75F1-4E24-BA52-B12BBB9A1A40}" destId="{49B0A9BA-F561-46A7-BE65-ECF4EAE48F2E}" srcOrd="1" destOrd="0" presId="urn:microsoft.com/office/officeart/2005/8/layout/hierarchy2"/>
    <dgm:cxn modelId="{752CFB9B-0DB6-4850-82FF-D439231DBA10}" type="presParOf" srcId="{D47DE5F6-7552-425B-B293-DD30C13CD07D}" destId="{2B6CAE57-30C9-4868-B4B5-527E396F73D7}" srcOrd="2" destOrd="0" presId="urn:microsoft.com/office/officeart/2005/8/layout/hierarchy2"/>
    <dgm:cxn modelId="{86AD8D39-18BC-4A88-9BE6-513E6C8507E3}" type="presParOf" srcId="{2B6CAE57-30C9-4868-B4B5-527E396F73D7}" destId="{68825F01-ABDA-42F7-BF01-445544A3257F}" srcOrd="0" destOrd="0" presId="urn:microsoft.com/office/officeart/2005/8/layout/hierarchy2"/>
    <dgm:cxn modelId="{1E009C88-F0B9-4D20-92B8-02C8467E9160}" type="presParOf" srcId="{D47DE5F6-7552-425B-B293-DD30C13CD07D}" destId="{CA486B99-F36D-467B-BA32-AE5C2703AC68}" srcOrd="3" destOrd="0" presId="urn:microsoft.com/office/officeart/2005/8/layout/hierarchy2"/>
    <dgm:cxn modelId="{FFEC914D-00B7-4168-A4BA-1EC61A8B2817}" type="presParOf" srcId="{CA486B99-F36D-467B-BA32-AE5C2703AC68}" destId="{4B212FA9-6489-4ACA-A1CA-639452DE8770}" srcOrd="0" destOrd="0" presId="urn:microsoft.com/office/officeart/2005/8/layout/hierarchy2"/>
    <dgm:cxn modelId="{4060B0E3-65CA-4843-8FDD-E452B3B50CB1}" type="presParOf" srcId="{CA486B99-F36D-467B-BA32-AE5C2703AC68}" destId="{F6C40186-9A8F-49E6-84D8-51ACEBC097A2}" srcOrd="1" destOrd="0" presId="urn:microsoft.com/office/officeart/2005/8/layout/hierarchy2"/>
    <dgm:cxn modelId="{4E92E2CA-105B-4BAD-A119-4A9BE9D19C28}" type="presParOf" srcId="{F6C40186-9A8F-49E6-84D8-51ACEBC097A2}" destId="{21BE2CE7-9C3A-43B4-8996-EF7836B58F0F}" srcOrd="0" destOrd="0" presId="urn:microsoft.com/office/officeart/2005/8/layout/hierarchy2"/>
    <dgm:cxn modelId="{019D53FA-8FAE-49C3-BDBF-1B9673F24CFA}" type="presParOf" srcId="{21BE2CE7-9C3A-43B4-8996-EF7836B58F0F}" destId="{B1DA59BB-E610-4755-A75C-151FA622EE17}" srcOrd="0" destOrd="0" presId="urn:microsoft.com/office/officeart/2005/8/layout/hierarchy2"/>
    <dgm:cxn modelId="{30E1C6E3-E9AB-461C-9869-4084B0A40421}" type="presParOf" srcId="{F6C40186-9A8F-49E6-84D8-51ACEBC097A2}" destId="{1FF4FD97-4752-4B03-92AF-19332DEA28B6}" srcOrd="1" destOrd="0" presId="urn:microsoft.com/office/officeart/2005/8/layout/hierarchy2"/>
    <dgm:cxn modelId="{02E57D4F-F801-4524-8029-D3DD42B9AE29}" type="presParOf" srcId="{1FF4FD97-4752-4B03-92AF-19332DEA28B6}" destId="{1540FD1F-0956-432D-B98C-B5B20B952109}" srcOrd="0" destOrd="0" presId="urn:microsoft.com/office/officeart/2005/8/layout/hierarchy2"/>
    <dgm:cxn modelId="{F5F204B3-B19F-401C-B924-16128038FD5E}" type="presParOf" srcId="{1FF4FD97-4752-4B03-92AF-19332DEA28B6}" destId="{B44A6841-79E1-45A4-B96E-96037EEED717}" srcOrd="1" destOrd="0" presId="urn:microsoft.com/office/officeart/2005/8/layout/hierarchy2"/>
    <dgm:cxn modelId="{BF2C2459-730A-487D-A1B4-233306AE648A}" type="presParOf" srcId="{D47DE5F6-7552-425B-B293-DD30C13CD07D}" destId="{FFE6DC93-BAA2-44F9-BE8D-178E3ABCD0E6}" srcOrd="4" destOrd="0" presId="urn:microsoft.com/office/officeart/2005/8/layout/hierarchy2"/>
    <dgm:cxn modelId="{8606E369-38BD-4484-AA73-2DED9340DDAF}" type="presParOf" srcId="{FFE6DC93-BAA2-44F9-BE8D-178E3ABCD0E6}" destId="{89DD1DFE-105C-4692-BED1-CCABD3FE151E}" srcOrd="0" destOrd="0" presId="urn:microsoft.com/office/officeart/2005/8/layout/hierarchy2"/>
    <dgm:cxn modelId="{5094A26A-1EE3-4874-99E7-3554BF3DEE3A}" type="presParOf" srcId="{D47DE5F6-7552-425B-B293-DD30C13CD07D}" destId="{4F5713A7-94A0-4C4B-B515-6054ED77B5BE}" srcOrd="5" destOrd="0" presId="urn:microsoft.com/office/officeart/2005/8/layout/hierarchy2"/>
    <dgm:cxn modelId="{26658272-9E48-4F82-9992-53340D208A4E}" type="presParOf" srcId="{4F5713A7-94A0-4C4B-B515-6054ED77B5BE}" destId="{D903405A-D326-47D2-AFD0-405A85CAFFED}" srcOrd="0" destOrd="0" presId="urn:microsoft.com/office/officeart/2005/8/layout/hierarchy2"/>
    <dgm:cxn modelId="{718432F1-D39B-4EBC-8066-90157C00CE91}" type="presParOf" srcId="{4F5713A7-94A0-4C4B-B515-6054ED77B5BE}" destId="{1A15B7E1-F3C0-4EE4-BD7D-D651EFAB9122}" srcOrd="1" destOrd="0" presId="urn:microsoft.com/office/officeart/2005/8/layout/hierarchy2"/>
  </dgm:cxnLst>
  <dgm:bg/>
  <dgm:whole>
    <a:ln w="28575"/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9CFD2F9-8C53-4ECD-B0CD-AF89AF164161}">
      <dsp:nvSpPr>
        <dsp:cNvPr id="0" name=""/>
        <dsp:cNvSpPr/>
      </dsp:nvSpPr>
      <dsp:spPr>
        <a:xfrm>
          <a:off x="1554374" y="885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květní lůžko</a:t>
          </a:r>
        </a:p>
      </dsp:txBody>
      <dsp:txXfrm>
        <a:off x="1554374" y="885"/>
        <a:ext cx="1493744" cy="746872"/>
      </dsp:txXfrm>
    </dsp:sp>
    <dsp:sp modelId="{68935B29-F2BD-4A17-95B2-6B2E6417B007}">
      <dsp:nvSpPr>
        <dsp:cNvPr id="0" name=""/>
        <dsp:cNvSpPr/>
      </dsp:nvSpPr>
      <dsp:spPr>
        <a:xfrm>
          <a:off x="1554374" y="859788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/>
            <a:t>medníky</a:t>
          </a:r>
          <a:endParaRPr lang="cs-CZ" sz="2200" b="1" kern="1200" dirty="0" smtClean="0"/>
        </a:p>
      </dsp:txBody>
      <dsp:txXfrm>
        <a:off x="1554374" y="859788"/>
        <a:ext cx="1493744" cy="746872"/>
      </dsp:txXfrm>
    </dsp:sp>
    <dsp:sp modelId="{2C797FE8-6507-42CA-8042-D7A1A42C9422}">
      <dsp:nvSpPr>
        <dsp:cNvPr id="0" name=""/>
        <dsp:cNvSpPr/>
      </dsp:nvSpPr>
      <dsp:spPr>
        <a:xfrm rot="19457599">
          <a:off x="2978956" y="1006215"/>
          <a:ext cx="735820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735820" y="1228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3328471" y="1000102"/>
        <a:ext cx="36791" cy="36791"/>
      </dsp:txXfrm>
    </dsp:sp>
    <dsp:sp modelId="{3393F5B4-4846-4B26-BB2F-1958922214D3}">
      <dsp:nvSpPr>
        <dsp:cNvPr id="0" name=""/>
        <dsp:cNvSpPr/>
      </dsp:nvSpPr>
      <dsp:spPr>
        <a:xfrm>
          <a:off x="3645615" y="430336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květní</a:t>
          </a:r>
          <a:endParaRPr lang="cs-CZ" sz="2200" b="1" kern="1200" dirty="0"/>
        </a:p>
      </dsp:txBody>
      <dsp:txXfrm>
        <a:off x="3645615" y="430336"/>
        <a:ext cx="1493744" cy="746872"/>
      </dsp:txXfrm>
    </dsp:sp>
    <dsp:sp modelId="{7ECF7737-60C9-41FC-B3E5-37E24F6C1076}">
      <dsp:nvSpPr>
        <dsp:cNvPr id="0" name=""/>
        <dsp:cNvSpPr/>
      </dsp:nvSpPr>
      <dsp:spPr>
        <a:xfrm rot="2142401">
          <a:off x="2978956" y="1435667"/>
          <a:ext cx="735820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735820" y="1228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3328471" y="1429554"/>
        <a:ext cx="36791" cy="36791"/>
      </dsp:txXfrm>
    </dsp:sp>
    <dsp:sp modelId="{5CD821B8-B9F7-4BC6-A722-31401A653EC4}">
      <dsp:nvSpPr>
        <dsp:cNvPr id="0" name=""/>
        <dsp:cNvSpPr/>
      </dsp:nvSpPr>
      <dsp:spPr>
        <a:xfrm>
          <a:off x="3645615" y="1289239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/>
            <a:t>mimokvětní</a:t>
          </a:r>
          <a:endParaRPr lang="cs-CZ" sz="2200" b="1" kern="1200" dirty="0"/>
        </a:p>
      </dsp:txBody>
      <dsp:txXfrm>
        <a:off x="3645615" y="1289239"/>
        <a:ext cx="1493744" cy="746872"/>
      </dsp:txXfrm>
    </dsp:sp>
    <dsp:sp modelId="{5411BCDA-6E33-428B-A904-8706737755DF}">
      <dsp:nvSpPr>
        <dsp:cNvPr id="0" name=""/>
        <dsp:cNvSpPr/>
      </dsp:nvSpPr>
      <dsp:spPr>
        <a:xfrm>
          <a:off x="1554374" y="3651222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květní obaly</a:t>
          </a:r>
          <a:endParaRPr lang="cs-CZ" sz="2200" b="1" kern="1200" dirty="0"/>
        </a:p>
      </dsp:txBody>
      <dsp:txXfrm>
        <a:off x="1554374" y="3651222"/>
        <a:ext cx="1493744" cy="746872"/>
      </dsp:txXfrm>
    </dsp:sp>
    <dsp:sp modelId="{A536CCD9-C43B-411D-8D80-60362C1157CB}">
      <dsp:nvSpPr>
        <dsp:cNvPr id="0" name=""/>
        <dsp:cNvSpPr/>
      </dsp:nvSpPr>
      <dsp:spPr>
        <a:xfrm rot="17945813">
          <a:off x="2732521" y="3475561"/>
          <a:ext cx="1228691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1228691" y="1228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945813">
        <a:off x="3316149" y="3457126"/>
        <a:ext cx="61434" cy="61434"/>
      </dsp:txXfrm>
    </dsp:sp>
    <dsp:sp modelId="{5E7A4249-DBC7-42CE-B52A-5A463E0021BE}">
      <dsp:nvSpPr>
        <dsp:cNvPr id="0" name=""/>
        <dsp:cNvSpPr/>
      </dsp:nvSpPr>
      <dsp:spPr>
        <a:xfrm>
          <a:off x="3645615" y="2577593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rozlišené</a:t>
          </a:r>
          <a:endParaRPr lang="cs-CZ" sz="2200" b="1" kern="1200" dirty="0"/>
        </a:p>
      </dsp:txBody>
      <dsp:txXfrm>
        <a:off x="3645615" y="2577593"/>
        <a:ext cx="1493744" cy="746872"/>
      </dsp:txXfrm>
    </dsp:sp>
    <dsp:sp modelId="{E4F5D8BC-BA75-4DF6-8667-03438E961FE1}">
      <dsp:nvSpPr>
        <dsp:cNvPr id="0" name=""/>
        <dsp:cNvSpPr/>
      </dsp:nvSpPr>
      <dsp:spPr>
        <a:xfrm rot="19457599">
          <a:off x="5070198" y="2724021"/>
          <a:ext cx="735820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735820" y="12282"/>
              </a:lnTo>
            </a:path>
          </a:pathLst>
        </a:custGeom>
        <a:noFill/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419713" y="2717908"/>
        <a:ext cx="36791" cy="36791"/>
      </dsp:txXfrm>
    </dsp:sp>
    <dsp:sp modelId="{1FDBEF7C-EBD1-495F-ADC1-DD649CFA5BE8}">
      <dsp:nvSpPr>
        <dsp:cNvPr id="0" name=""/>
        <dsp:cNvSpPr/>
      </dsp:nvSpPr>
      <dsp:spPr>
        <a:xfrm>
          <a:off x="5736857" y="2148142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kalich</a:t>
          </a:r>
          <a:endParaRPr lang="cs-CZ" sz="2200" b="1" kern="1200" dirty="0"/>
        </a:p>
      </dsp:txBody>
      <dsp:txXfrm>
        <a:off x="5736857" y="2148142"/>
        <a:ext cx="1493744" cy="746872"/>
      </dsp:txXfrm>
    </dsp:sp>
    <dsp:sp modelId="{86241669-4F81-4E68-B663-7F263E1AB616}">
      <dsp:nvSpPr>
        <dsp:cNvPr id="0" name=""/>
        <dsp:cNvSpPr/>
      </dsp:nvSpPr>
      <dsp:spPr>
        <a:xfrm rot="2142401">
          <a:off x="5070198" y="3153472"/>
          <a:ext cx="735820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735820" y="12282"/>
              </a:lnTo>
            </a:path>
          </a:pathLst>
        </a:custGeom>
        <a:noFill/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419713" y="3147359"/>
        <a:ext cx="36791" cy="36791"/>
      </dsp:txXfrm>
    </dsp:sp>
    <dsp:sp modelId="{B4DA9513-76C5-4D0E-88F0-5910753621AF}">
      <dsp:nvSpPr>
        <dsp:cNvPr id="0" name=""/>
        <dsp:cNvSpPr/>
      </dsp:nvSpPr>
      <dsp:spPr>
        <a:xfrm>
          <a:off x="5736857" y="3007045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koruna</a:t>
          </a:r>
          <a:endParaRPr lang="cs-CZ" sz="2200" b="1" kern="1200" dirty="0"/>
        </a:p>
      </dsp:txBody>
      <dsp:txXfrm>
        <a:off x="5736857" y="3007045"/>
        <a:ext cx="1493744" cy="746872"/>
      </dsp:txXfrm>
    </dsp:sp>
    <dsp:sp modelId="{2B6CAE57-30C9-4868-B4B5-527E396F73D7}">
      <dsp:nvSpPr>
        <dsp:cNvPr id="0" name=""/>
        <dsp:cNvSpPr/>
      </dsp:nvSpPr>
      <dsp:spPr>
        <a:xfrm rot="1186030">
          <a:off x="3029412" y="4119738"/>
          <a:ext cx="634909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634909" y="1228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186030">
        <a:off x="3330994" y="4116148"/>
        <a:ext cx="31745" cy="31745"/>
      </dsp:txXfrm>
    </dsp:sp>
    <dsp:sp modelId="{4B212FA9-6489-4ACA-A1CA-639452DE8770}">
      <dsp:nvSpPr>
        <dsp:cNvPr id="0" name=""/>
        <dsp:cNvSpPr/>
      </dsp:nvSpPr>
      <dsp:spPr>
        <a:xfrm>
          <a:off x="3645615" y="3865947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nerozlišené</a:t>
          </a:r>
          <a:endParaRPr lang="cs-CZ" sz="2200" b="1" kern="1200" dirty="0"/>
        </a:p>
      </dsp:txBody>
      <dsp:txXfrm>
        <a:off x="3645615" y="3865947"/>
        <a:ext cx="1493744" cy="746872"/>
      </dsp:txXfrm>
    </dsp:sp>
    <dsp:sp modelId="{21BE2CE7-9C3A-43B4-8996-EF7836B58F0F}">
      <dsp:nvSpPr>
        <dsp:cNvPr id="0" name=""/>
        <dsp:cNvSpPr/>
      </dsp:nvSpPr>
      <dsp:spPr>
        <a:xfrm>
          <a:off x="5139360" y="4227101"/>
          <a:ext cx="597497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597497" y="12282"/>
              </a:lnTo>
            </a:path>
          </a:pathLst>
        </a:custGeom>
        <a:noFill/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423171" y="4224446"/>
        <a:ext cx="29874" cy="29874"/>
      </dsp:txXfrm>
    </dsp:sp>
    <dsp:sp modelId="{1540FD1F-0956-432D-B98C-B5B20B952109}">
      <dsp:nvSpPr>
        <dsp:cNvPr id="0" name=""/>
        <dsp:cNvSpPr/>
      </dsp:nvSpPr>
      <dsp:spPr>
        <a:xfrm>
          <a:off x="5736857" y="3865947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okvětí</a:t>
          </a:r>
          <a:endParaRPr lang="cs-CZ" sz="2200" b="1" kern="1200" dirty="0"/>
        </a:p>
      </dsp:txBody>
      <dsp:txXfrm>
        <a:off x="5736857" y="3865947"/>
        <a:ext cx="1493744" cy="746872"/>
      </dsp:txXfrm>
    </dsp:sp>
    <dsp:sp modelId="{FFE6DC93-BAA2-44F9-BE8D-178E3ABCD0E6}">
      <dsp:nvSpPr>
        <dsp:cNvPr id="0" name=""/>
        <dsp:cNvSpPr/>
      </dsp:nvSpPr>
      <dsp:spPr>
        <a:xfrm rot="3654187">
          <a:off x="2732521" y="4549189"/>
          <a:ext cx="1228691" cy="24565"/>
        </a:xfrm>
        <a:custGeom>
          <a:avLst/>
          <a:gdLst/>
          <a:ahLst/>
          <a:cxnLst/>
          <a:rect l="0" t="0" r="0" b="0"/>
          <a:pathLst>
            <a:path>
              <a:moveTo>
                <a:pt x="0" y="12282"/>
              </a:moveTo>
              <a:lnTo>
                <a:pt x="1228691" y="12282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654187">
        <a:off x="3316149" y="4530755"/>
        <a:ext cx="61434" cy="61434"/>
      </dsp:txXfrm>
    </dsp:sp>
    <dsp:sp modelId="{D903405A-D326-47D2-AFD0-405A85CAFFED}">
      <dsp:nvSpPr>
        <dsp:cNvPr id="0" name=""/>
        <dsp:cNvSpPr/>
      </dsp:nvSpPr>
      <dsp:spPr>
        <a:xfrm>
          <a:off x="3645615" y="4724850"/>
          <a:ext cx="1493744" cy="7468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květy bez obalu</a:t>
          </a:r>
          <a:endParaRPr lang="cs-CZ" sz="2200" b="1" kern="1200" dirty="0"/>
        </a:p>
      </dsp:txBody>
      <dsp:txXfrm>
        <a:off x="3645615" y="4724850"/>
        <a:ext cx="1493744" cy="7468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0527223-FBC8-4275-895C-61A7CF52168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0F58FD2-363E-4588-8B53-FA326D043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C46F58-F264-405E-AE47-7CD81537BFA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8A550D8-04AD-4169-817F-3A54662DA5B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6CFF852-E144-4C25-ABF6-EEBCED364A8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033C33-3948-4E32-9C81-0ED37BE6947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AAA002-E2F8-4FCC-9B76-89454C96B01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A8EB2A-4DEF-4813-B243-65A029CA016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B55AF1-EBA2-469A-BEB5-B83B6B9AD42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EE10B4-6184-4BAC-BE14-92D9FA2255B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F31848-49CA-4F53-89F3-4968C54FC64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6B0A87-A9B8-443F-A135-8EF41EE88ED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DAABCB2-8879-49E5-9034-58C924674C9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FC91FE2-A20F-46FF-9336-AECECEEBD1A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C745B0A-BA77-4B31-85E5-C5DD5AF9A5E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617641-591B-4967-957F-ECF624FAA51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20775-4FE7-4A2D-ABBA-6F99F88AFF4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82CB3-4DB9-4618-8612-8217C852D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4E4DC-FFA2-4FEA-8946-7857B285E0B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EA401-5B0F-405B-8EEF-877C7278B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36601-9C6D-4DE9-9522-612CE65234A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8CE7A-9F29-46EA-A85B-29300F9B7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06A45-E6EE-4683-B765-9DD5B2D7619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595CE-1E1E-425F-945F-F4B5EE60A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44084-8F19-4A66-B095-86EDE634CED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D696D-9A54-4FB4-B407-1AF1A708E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7C3B2-6218-4BE1-BC7B-84137ACCBE1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7642B-3BAF-4B6F-86F2-AEE6EDC024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14F39-D317-4094-B206-0735066626E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6D8C8-E0F0-4464-A24C-6427EFCC6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57B45-5E25-4E05-A5DA-DB310F490E0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791C3-29B8-42EA-B496-D345EF35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7D50A-C6FA-4629-8900-27EAA4861F2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24FD7-8F59-44A7-804D-97B0E2C4B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2FB91-279F-4917-BE58-445F4FD587A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A9DA9-89AA-4973-A4C1-5C37AA834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30DBD-EBCF-412E-A895-106EA9133CE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8E7A5-FAAE-43C6-8D2A-A42941BD0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6AFCE4-0449-4EBA-A698-FCA55CACCAE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50C497-580A-4F3D-A6B1-BA16D7FBB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e/Weidenk%C3%A4tzchen_3.jpg?uselang=c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8/XN_Narcissus_pseudonarcissus.jpg" TargetMode="External"/><Relationship Id="rId5" Type="http://schemas.openxmlformats.org/officeDocument/2006/relationships/hyperlink" Target="http://upload.wikimedia.org/wikipedia/commons/3/37/Convallaria-majalis-flowers.JPG?uselang=cs" TargetMode="External"/><Relationship Id="rId4" Type="http://schemas.openxmlformats.org/officeDocument/2006/relationships/hyperlink" Target="http://upload.wikimedia.org/wikipedia/commons/3/3e/Tulipa_florenskyi_4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Květ – pomocné reprodukční orgány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271293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68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5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pomocné reprodukční orgány květu. Určená do hodin biologie nebo laboratorních cvičení z biologie. Prezentace je ukončena opakováním.</a:t>
                      </a: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 (flos)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POMOCNÉ REPRODUKČNÍ ORGÁNY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soubor rozmnožovacích orgánů krytosemenných rostlin</a:t>
            </a:r>
          </a:p>
          <a:p>
            <a:pPr eaLnBrk="1" hangingPunct="1"/>
            <a:r>
              <a:rPr lang="cs-CZ" smtClean="0"/>
              <a:t>zajišťuje pohlavní rozmnožování</a:t>
            </a:r>
          </a:p>
          <a:p>
            <a:pPr eaLnBrk="1" hangingPunct="1"/>
            <a:r>
              <a:rPr lang="cs-CZ" smtClean="0"/>
              <a:t>na vzniku květních částí se podílely i listy a stonek </a:t>
            </a:r>
          </a:p>
          <a:p>
            <a:pPr eaLnBrk="1" hangingPunct="1"/>
            <a:r>
              <a:rPr lang="cs-CZ" smtClean="0"/>
              <a:t>omezený růst</a:t>
            </a:r>
          </a:p>
          <a:p>
            <a:pPr eaLnBrk="1" hangingPunct="1"/>
            <a:endParaRPr lang="cs-CZ" smtClean="0"/>
          </a:p>
        </p:txBody>
      </p:sp>
      <p:sp>
        <p:nvSpPr>
          <p:cNvPr id="5" name="Obdélník 4"/>
          <p:cNvSpPr/>
          <p:nvPr/>
        </p:nvSpPr>
        <p:spPr>
          <a:xfrm>
            <a:off x="6876256" y="332656"/>
            <a:ext cx="1944216" cy="936104"/>
          </a:xfrm>
          <a:prstGeom prst="rect">
            <a:avLst/>
          </a:prstGeom>
          <a:noFill/>
          <a:ln>
            <a:solidFill>
              <a:srgbClr val="C00000"/>
            </a:solidFill>
          </a:ln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isometricOffAxis2Left"/>
              <a:lightRig rig="threePt" dir="t"/>
            </a:scene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C00000"/>
                </a:solidFill>
              </a:rPr>
              <a:t>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KVĚTU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láká opylovače</a:t>
            </a:r>
          </a:p>
          <a:p>
            <a:pPr eaLnBrk="1" hangingPunct="1"/>
            <a:r>
              <a:rPr lang="cs-CZ" smtClean="0"/>
              <a:t>pohlavní rozmnožování</a:t>
            </a:r>
          </a:p>
          <a:p>
            <a:pPr eaLnBrk="1" hangingPunct="1"/>
            <a:r>
              <a:rPr lang="cs-CZ" smtClean="0"/>
              <a:t>tvorba semen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76256" y="332656"/>
            <a:ext cx="1944216" cy="936104"/>
          </a:xfrm>
          <a:prstGeom prst="rect">
            <a:avLst/>
          </a:prstGeom>
          <a:noFill/>
          <a:ln>
            <a:solidFill>
              <a:srgbClr val="C00000"/>
            </a:solidFill>
          </a:ln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isometricOffAxis2Left"/>
              <a:lightRig rig="threePt" dir="t"/>
            </a:scene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C00000"/>
                </a:solidFill>
              </a:rPr>
              <a:t>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Pomocné reprodukční orgány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980728"/>
          <a:ext cx="878497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Květní lůžko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971550" y="1600200"/>
            <a:ext cx="7715250" cy="4525963"/>
          </a:xfrm>
        </p:spPr>
        <p:txBody>
          <a:bodyPr/>
          <a:lstStyle/>
          <a:p>
            <a:pPr eaLnBrk="1" hangingPunct="1"/>
            <a:r>
              <a:rPr lang="cs-CZ" smtClean="0"/>
              <a:t>zkrácený stonek různého tvaru</a:t>
            </a:r>
          </a:p>
          <a:p>
            <a:pPr eaLnBrk="1" hangingPunct="1"/>
            <a:r>
              <a:rPr lang="cs-CZ" smtClean="0"/>
              <a:t>z něj vyrůstají ostatní květní části</a:t>
            </a:r>
          </a:p>
          <a:p>
            <a:pPr eaLnBrk="1" hangingPunct="1"/>
            <a:endParaRPr lang="cs-CZ" smtClean="0"/>
          </a:p>
        </p:txBody>
      </p:sp>
      <p:pic>
        <p:nvPicPr>
          <p:cNvPr id="8196" name="Obrázek 3" descr="P112061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3068638"/>
            <a:ext cx="4427538" cy="332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Květní obaly</a:t>
            </a:r>
          </a:p>
        </p:txBody>
      </p:sp>
      <p:sp>
        <p:nvSpPr>
          <p:cNvPr id="9219" name="Zástupný symbol pro text 3"/>
          <p:cNvSpPr>
            <a:spLocks noGrp="1"/>
          </p:cNvSpPr>
          <p:nvPr>
            <p:ph type="body" idx="1"/>
          </p:nvPr>
        </p:nvSpPr>
        <p:spPr>
          <a:xfrm>
            <a:off x="468313" y="2276475"/>
            <a:ext cx="1581150" cy="639763"/>
          </a:xfrm>
        </p:spPr>
        <p:txBody>
          <a:bodyPr/>
          <a:lstStyle/>
          <a:p>
            <a:pPr eaLnBrk="1" hangingPunct="1"/>
            <a:r>
              <a:rPr lang="cs-CZ" smtClean="0"/>
              <a:t>ROZLIŠENÉ </a:t>
            </a:r>
          </a:p>
        </p:txBody>
      </p:sp>
      <p:sp>
        <p:nvSpPr>
          <p:cNvPr id="9220" name="Zástupný symbol pro obsah 4"/>
          <p:cNvSpPr>
            <a:spLocks noGrp="1"/>
          </p:cNvSpPr>
          <p:nvPr>
            <p:ph sz="half" idx="2"/>
          </p:nvPr>
        </p:nvSpPr>
        <p:spPr>
          <a:xfrm>
            <a:off x="468313" y="3068638"/>
            <a:ext cx="1663700" cy="24098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00B050"/>
                </a:solidFill>
              </a:rPr>
              <a:t>kalich</a:t>
            </a:r>
          </a:p>
          <a:p>
            <a:pPr eaLnBrk="1" hangingPunct="1"/>
            <a:r>
              <a:rPr lang="cs-CZ" smtClean="0">
                <a:solidFill>
                  <a:srgbClr val="C00000"/>
                </a:solidFill>
              </a:rPr>
              <a:t>k</a:t>
            </a:r>
            <a:r>
              <a:rPr lang="cs-CZ" smtClean="0">
                <a:solidFill>
                  <a:srgbClr val="FF0000"/>
                </a:solidFill>
              </a:rPr>
              <a:t>o</a:t>
            </a:r>
            <a:r>
              <a:rPr lang="cs-CZ" smtClean="0">
                <a:solidFill>
                  <a:srgbClr val="00B050"/>
                </a:solidFill>
              </a:rPr>
              <a:t>r</a:t>
            </a:r>
            <a:r>
              <a:rPr lang="cs-CZ" smtClean="0">
                <a:solidFill>
                  <a:srgbClr val="00B0F0"/>
                </a:solidFill>
              </a:rPr>
              <a:t>u</a:t>
            </a:r>
            <a:r>
              <a:rPr lang="cs-CZ" smtClean="0">
                <a:solidFill>
                  <a:srgbClr val="0070C0"/>
                </a:solidFill>
              </a:rPr>
              <a:t>n</a:t>
            </a:r>
            <a:r>
              <a:rPr lang="cs-CZ" smtClean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9221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3770313" y="2276475"/>
            <a:ext cx="2025650" cy="639763"/>
          </a:xfrm>
        </p:spPr>
        <p:txBody>
          <a:bodyPr/>
          <a:lstStyle/>
          <a:p>
            <a:pPr eaLnBrk="1" hangingPunct="1"/>
            <a:r>
              <a:rPr lang="cs-CZ" smtClean="0"/>
              <a:t>NEROZLIŠENÉ</a:t>
            </a:r>
          </a:p>
        </p:txBody>
      </p:sp>
      <p:sp>
        <p:nvSpPr>
          <p:cNvPr id="9222" name="Zástupný symbol pro obsah 6"/>
          <p:cNvSpPr>
            <a:spLocks noGrp="1"/>
          </p:cNvSpPr>
          <p:nvPr>
            <p:ph sz="quarter" idx="4"/>
          </p:nvPr>
        </p:nvSpPr>
        <p:spPr>
          <a:xfrm>
            <a:off x="3843338" y="3068638"/>
            <a:ext cx="1592262" cy="11525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C000"/>
                </a:solidFill>
              </a:rPr>
              <a:t>o</a:t>
            </a:r>
            <a:r>
              <a:rPr lang="cs-CZ" smtClean="0">
                <a:solidFill>
                  <a:srgbClr val="FF0000"/>
                </a:solidFill>
              </a:rPr>
              <a:t>k</a:t>
            </a:r>
            <a:r>
              <a:rPr lang="cs-CZ" smtClean="0">
                <a:solidFill>
                  <a:srgbClr val="C00000"/>
                </a:solidFill>
              </a:rPr>
              <a:t>v</a:t>
            </a:r>
            <a:r>
              <a:rPr lang="cs-CZ" smtClean="0">
                <a:solidFill>
                  <a:srgbClr val="7030A0"/>
                </a:solidFill>
              </a:rPr>
              <a:t>ě</a:t>
            </a:r>
            <a:r>
              <a:rPr lang="cs-CZ" smtClean="0">
                <a:solidFill>
                  <a:srgbClr val="0070C0"/>
                </a:solidFill>
              </a:rPr>
              <a:t>t</a:t>
            </a:r>
            <a:r>
              <a:rPr lang="cs-CZ" smtClean="0">
                <a:solidFill>
                  <a:srgbClr val="00B0F0"/>
                </a:solidFill>
              </a:rPr>
              <a:t>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8313" y="1052513"/>
            <a:ext cx="8207375" cy="1231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indent="-3600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  <a:cs typeface="+mn-cs"/>
              </a:rPr>
              <a:t>většinou ploché a nápadně zbarvené části květu</a:t>
            </a:r>
          </a:p>
          <a:p>
            <a:pPr indent="-3600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  <a:cs typeface="+mn-cs"/>
              </a:rPr>
              <a:t>listový původ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9224" name="Obrázek 8" descr="P111068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4329113"/>
            <a:ext cx="2663825" cy="199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Obrázek 9" descr="P112087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6600" y="3789363"/>
            <a:ext cx="2735263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6" name="TextovéPole 10"/>
          <p:cNvSpPr txBox="1">
            <a:spLocks noChangeArrowheads="1"/>
          </p:cNvSpPr>
          <p:nvPr/>
        </p:nvSpPr>
        <p:spPr bwMode="auto">
          <a:xfrm>
            <a:off x="7019925" y="2492375"/>
            <a:ext cx="2016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BEZ OBALU</a:t>
            </a:r>
          </a:p>
        </p:txBody>
      </p:sp>
      <p:sp>
        <p:nvSpPr>
          <p:cNvPr id="9227" name="TextovéPole 11"/>
          <p:cNvSpPr txBox="1">
            <a:spLocks noChangeArrowheads="1"/>
          </p:cNvSpPr>
          <p:nvPr/>
        </p:nvSpPr>
        <p:spPr bwMode="auto">
          <a:xfrm>
            <a:off x="6300788" y="6308725"/>
            <a:ext cx="17287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</a:t>
            </a:r>
          </a:p>
        </p:txBody>
      </p:sp>
      <p:pic>
        <p:nvPicPr>
          <p:cNvPr id="9228" name="Picture 13" descr="File:Weidenkätzchen 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24600" y="4292600"/>
            <a:ext cx="2568575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Kalich (calyx)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74675" y="1052513"/>
            <a:ext cx="8569325" cy="4525962"/>
          </a:xfrm>
        </p:spPr>
        <p:txBody>
          <a:bodyPr/>
          <a:lstStyle/>
          <a:p>
            <a:pPr eaLnBrk="1" hangingPunct="1"/>
            <a:r>
              <a:rPr lang="cs-CZ" sz="2800" smtClean="0"/>
              <a:t>obvykle zelený</a:t>
            </a:r>
          </a:p>
          <a:p>
            <a:pPr eaLnBrk="1" hangingPunct="1"/>
            <a:r>
              <a:rPr lang="cs-CZ" sz="2800" smtClean="0"/>
              <a:t>vnější část</a:t>
            </a:r>
          </a:p>
          <a:p>
            <a:pPr eaLnBrk="1" hangingPunct="1"/>
            <a:endParaRPr lang="cs-CZ" sz="1200" smtClean="0"/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prchavý		vytrvalý		volný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srostlý		kalíšek		zbarvený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			</a:t>
            </a:r>
          </a:p>
        </p:txBody>
      </p:sp>
      <p:pic>
        <p:nvPicPr>
          <p:cNvPr id="10244" name="Obrázek 5" descr="P111067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852738"/>
            <a:ext cx="12954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6" descr="P111068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6238" y="2781300"/>
            <a:ext cx="2147887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7" descr="volné kališní lístky lilku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2762250"/>
            <a:ext cx="1360487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Obrázek 8" descr="srostlý kalich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4213" y="4797425"/>
            <a:ext cx="13208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Obrázek 9" descr="P1130138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797425"/>
            <a:ext cx="140335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Obrázek 9" descr="P1120637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2138" y="4770438"/>
            <a:ext cx="1530350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Koruna (corolla)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525962"/>
          </a:xfrm>
        </p:spPr>
        <p:txBody>
          <a:bodyPr/>
          <a:lstStyle/>
          <a:p>
            <a:pPr eaLnBrk="1" hangingPunct="1"/>
            <a:r>
              <a:rPr lang="cs-CZ" sz="2800" smtClean="0"/>
              <a:t>obvykle zbarvená </a:t>
            </a:r>
          </a:p>
          <a:p>
            <a:pPr eaLnBrk="1" hangingPunct="1"/>
            <a:r>
              <a:rPr lang="cs-CZ" sz="2800" smtClean="0"/>
              <a:t>vnitřní část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		volná koruna 		srostlá koruna</a:t>
            </a:r>
          </a:p>
        </p:txBody>
      </p:sp>
      <p:pic>
        <p:nvPicPr>
          <p:cNvPr id="11268" name="Obrázek 3" descr="volné korunní lístky růž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0763" y="3495675"/>
            <a:ext cx="3983037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srostlé korunní lístky opletk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37238" y="3429000"/>
            <a:ext cx="2406650" cy="306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Tvary koruny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642350" cy="5543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šklebivá 	pyskatá	dvoupyská		kolovitá 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z="16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zvonkovitá		jazykovitá		trubkovitá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2292" name="Obrázek 3" descr="P113008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0100" y="1557338"/>
            <a:ext cx="156527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4" descr="P11204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0200" y="1557338"/>
            <a:ext cx="137477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6" descr="P112035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675" y="4200525"/>
            <a:ext cx="1800225" cy="239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Obrázek 7" descr="detail trubkovitého květu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5963" y="4221163"/>
            <a:ext cx="1741487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Obrázek 8" descr="P1120843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288" y="4233863"/>
            <a:ext cx="1655762" cy="236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Obrázek 9" descr="volné kališní lístky lilku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125" y="1484313"/>
            <a:ext cx="175577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Obrázek 10" descr="P1130227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850" y="1557338"/>
            <a:ext cx="1541463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Okvětí (perigon)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323850" y="1125538"/>
            <a:ext cx="8362950" cy="5472112"/>
          </a:xfrm>
        </p:spPr>
        <p:txBody>
          <a:bodyPr/>
          <a:lstStyle/>
          <a:p>
            <a:pPr eaLnBrk="1" hangingPunct="1"/>
            <a:r>
              <a:rPr lang="cs-CZ" smtClean="0"/>
              <a:t>nerozlišené květní obaly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volné okvětí	srostlé okvětí		pakorunka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tulipán		konvalinka			narcis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smtClean="0"/>
              <a:t>	obr. 2			obr. 3				obr. 4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3316" name="Picture 8" descr="File:Tulipa florenskyi 4.jpg"/>
          <p:cNvPicPr>
            <a:picLocks noChangeAspect="1" noChangeArrowheads="1"/>
          </p:cNvPicPr>
          <p:nvPr/>
        </p:nvPicPr>
        <p:blipFill>
          <a:blip r:embed="rId3" cstate="print"/>
          <a:srcRect l="19025" r="17519"/>
          <a:stretch>
            <a:fillRect/>
          </a:stretch>
        </p:blipFill>
        <p:spPr bwMode="auto">
          <a:xfrm>
            <a:off x="395288" y="3429000"/>
            <a:ext cx="225425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2" descr="http://upload.wikimedia.org/wikipedia/commons/3/37/Convallaria-majalis-flowers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3644900"/>
            <a:ext cx="268763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6" descr="http://upload.wikimedia.org/wikipedia/commons/e/e8/XN_Narcissus_pseudonarcissu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1500" y="3644900"/>
            <a:ext cx="322897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Medníky (nektária)</a:t>
            </a:r>
          </a:p>
        </p:txBody>
      </p:sp>
      <p:sp>
        <p:nvSpPr>
          <p:cNvPr id="20483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2133600"/>
            <a:ext cx="4040188" cy="639763"/>
          </a:xfrm>
        </p:spPr>
        <p:txBody>
          <a:bodyPr rtlCol="0">
            <a:normAutofit fontScale="6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smtClean="0"/>
              <a:t>květní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0" smtClean="0"/>
              <a:t>řebčík		čemeřice	</a:t>
            </a:r>
          </a:p>
        </p:txBody>
      </p:sp>
      <p:pic>
        <p:nvPicPr>
          <p:cNvPr id="14340" name="Zástupný symbol pro obsah 8" descr="P1130189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4572000"/>
            <a:ext cx="2160587" cy="2016125"/>
          </a:xfrm>
        </p:spPr>
      </p:pic>
      <p:sp>
        <p:nvSpPr>
          <p:cNvPr id="20485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5025" y="2141538"/>
            <a:ext cx="4041775" cy="639762"/>
          </a:xfrm>
        </p:spPr>
        <p:txBody>
          <a:bodyPr rtlCol="0">
            <a:normAutofit fontScale="6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smtClean="0"/>
              <a:t>mimokvětní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0" smtClean="0"/>
              <a:t>mučenka</a:t>
            </a:r>
          </a:p>
        </p:txBody>
      </p:sp>
      <p:sp>
        <p:nvSpPr>
          <p:cNvPr id="14342" name="TextovéPole 7"/>
          <p:cNvSpPr txBox="1">
            <a:spLocks noChangeArrowheads="1"/>
          </p:cNvSpPr>
          <p:nvPr/>
        </p:nvSpPr>
        <p:spPr bwMode="auto">
          <a:xfrm>
            <a:off x="468313" y="890588"/>
            <a:ext cx="82073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-358775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vylučují tekutinu s obsahem sacharidů</a:t>
            </a:r>
          </a:p>
          <a:p>
            <a:pPr indent="-358775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lákání hmyzu</a:t>
            </a:r>
          </a:p>
        </p:txBody>
      </p:sp>
      <p:pic>
        <p:nvPicPr>
          <p:cNvPr id="14343" name="Zástupný symbol pro obsah 10" descr="medníky na listu mučenky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386388" y="2781300"/>
            <a:ext cx="2559050" cy="3344863"/>
          </a:xfrm>
        </p:spPr>
      </p:pic>
      <p:pic>
        <p:nvPicPr>
          <p:cNvPr id="14344" name="Obrázek 9" descr="P113019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613" y="2781300"/>
            <a:ext cx="230505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5" name="TextovéPole 10"/>
          <p:cNvSpPr txBox="1">
            <a:spLocks noChangeArrowheads="1"/>
          </p:cNvSpPr>
          <p:nvPr/>
        </p:nvSpPr>
        <p:spPr bwMode="auto">
          <a:xfrm>
            <a:off x="3419475" y="5229225"/>
            <a:ext cx="17287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medníky</a:t>
            </a:r>
          </a:p>
        </p:txBody>
      </p:sp>
      <p:cxnSp>
        <p:nvCxnSpPr>
          <p:cNvPr id="13" name="Přímá spojovací šipka 12"/>
          <p:cNvCxnSpPr>
            <a:stCxn id="14345" idx="1"/>
          </p:cNvCxnSpPr>
          <p:nvPr/>
        </p:nvCxnSpPr>
        <p:spPr>
          <a:xfrm flipH="1">
            <a:off x="1403350" y="5491163"/>
            <a:ext cx="2016125" cy="2413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2916238" y="4005263"/>
            <a:ext cx="1223962" cy="12954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4859338" y="4868863"/>
            <a:ext cx="1728787" cy="6477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50825" y="-26988"/>
            <a:ext cx="8642350" cy="1584326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z="2800" smtClean="0"/>
              <a:t>1) </a:t>
            </a:r>
            <a:r>
              <a:rPr lang="cs-CZ" sz="3200" smtClean="0"/>
              <a:t>Které květní části představují pomocné orgány?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719138" y="1628775"/>
            <a:ext cx="8029575" cy="482441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smtClean="0"/>
              <a:t>blizna			čnělka		kalich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800" b="1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smtClean="0"/>
              <a:t>květní lůžko		koruna		medníky	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800" b="1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smtClean="0"/>
              <a:t>nitka			okvětí		pestík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800" b="1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smtClean="0"/>
              <a:t>prašné pouzdro	prašník		prašný váček	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smtClean="0"/>
              <a:t>			semeník		tyčinka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b="1" smtClean="0"/>
              <a:t>		</a:t>
            </a:r>
            <a:endParaRPr lang="cs-CZ" smtClean="0"/>
          </a:p>
        </p:txBody>
      </p:sp>
      <p:sp>
        <p:nvSpPr>
          <p:cNvPr id="70" name="Elipsa 69"/>
          <p:cNvSpPr/>
          <p:nvPr/>
        </p:nvSpPr>
        <p:spPr>
          <a:xfrm>
            <a:off x="5940425" y="1484313"/>
            <a:ext cx="1584325" cy="86518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539750" y="2492375"/>
            <a:ext cx="2303463" cy="86518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3348038" y="2492375"/>
            <a:ext cx="1511300" cy="86518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6084888" y="2565400"/>
            <a:ext cx="1727200" cy="86360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3348038" y="3500438"/>
            <a:ext cx="1511300" cy="86518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57200" y="5397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2) Pojmenujte označené části květů</a:t>
            </a:r>
          </a:p>
        </p:txBody>
      </p:sp>
      <p:pic>
        <p:nvPicPr>
          <p:cNvPr id="16387" name="Zástupný symbol pro obsah 3" descr="P112063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5900" y="1412875"/>
            <a:ext cx="3419475" cy="2565400"/>
          </a:xfrm>
        </p:spPr>
      </p:pic>
      <p:pic>
        <p:nvPicPr>
          <p:cNvPr id="16388" name="Obrázek 4" descr="volné korunní lístky růž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625" y="4076700"/>
            <a:ext cx="34194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5" descr="P1130138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69125" y="1412875"/>
            <a:ext cx="192405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7" descr="detail květenství orchidei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825" y="4090988"/>
            <a:ext cx="1800225" cy="2551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2339975" y="1916113"/>
            <a:ext cx="187166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588125" y="2420938"/>
            <a:ext cx="1223963" cy="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339975" y="2852738"/>
            <a:ext cx="187166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6516688" y="3068638"/>
            <a:ext cx="1295400" cy="144462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692275" y="5013325"/>
            <a:ext cx="86360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076825" y="4652963"/>
            <a:ext cx="1871663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397" name="TextovéPole 23"/>
          <p:cNvSpPr txBox="1">
            <a:spLocks noChangeArrowheads="1"/>
          </p:cNvSpPr>
          <p:nvPr/>
        </p:nvSpPr>
        <p:spPr bwMode="auto">
          <a:xfrm>
            <a:off x="4356100" y="1746250"/>
            <a:ext cx="2160588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KORUNA</a:t>
            </a:r>
          </a:p>
          <a:p>
            <a:r>
              <a:rPr lang="cs-CZ" sz="2800" b="1">
                <a:latin typeface="Calibri" pitchFamily="34" charset="0"/>
              </a:rPr>
              <a:t>           KALICH</a:t>
            </a:r>
          </a:p>
          <a:p>
            <a:r>
              <a:rPr lang="cs-CZ" sz="2800" b="1">
                <a:latin typeface="Calibri" pitchFamily="34" charset="0"/>
              </a:rPr>
              <a:t>KALICH</a:t>
            </a:r>
          </a:p>
          <a:p>
            <a:r>
              <a:rPr lang="cs-CZ" sz="2800" b="1">
                <a:latin typeface="Calibri" pitchFamily="34" charset="0"/>
              </a:rPr>
              <a:t>        KORUNA</a:t>
            </a:r>
          </a:p>
        </p:txBody>
      </p:sp>
      <p:sp>
        <p:nvSpPr>
          <p:cNvPr id="16398" name="TextovéPole 25"/>
          <p:cNvSpPr txBox="1">
            <a:spLocks noChangeArrowheads="1"/>
          </p:cNvSpPr>
          <p:nvPr/>
        </p:nvSpPr>
        <p:spPr bwMode="auto">
          <a:xfrm>
            <a:off x="2627313" y="4365625"/>
            <a:ext cx="24495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           KORUNA</a:t>
            </a:r>
          </a:p>
          <a:p>
            <a:r>
              <a:rPr lang="cs-CZ" sz="2800" b="1">
                <a:latin typeface="Calibri" pitchFamily="34" charset="0"/>
              </a:rPr>
              <a:t>OKVĚTÍ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356100" y="1773238"/>
            <a:ext cx="1511300" cy="3683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427538" y="2708275"/>
            <a:ext cx="1152525" cy="36988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219700" y="2276475"/>
            <a:ext cx="1296988" cy="36988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003800" y="3141663"/>
            <a:ext cx="1439863" cy="3683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4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700338" y="4868863"/>
            <a:ext cx="1150937" cy="369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5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3419475" y="4437063"/>
            <a:ext cx="1512888" cy="369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 obrázků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395288" y="981075"/>
            <a:ext cx="8497887" cy="5472113"/>
          </a:xfrm>
        </p:spPr>
        <p:txBody>
          <a:bodyPr rtlCol="0">
            <a:normAutofit fontScale="92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700" dirty="0" smtClean="0"/>
              <a:t>obr. 1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LÖCHEL, </a:t>
            </a:r>
            <a:r>
              <a:rPr lang="cs-CZ" sz="1700" dirty="0" err="1" smtClean="0"/>
              <a:t>Heike</a:t>
            </a:r>
            <a:r>
              <a:rPr lang="cs-CZ" sz="1700" dirty="0" smtClean="0"/>
              <a:t>. </a:t>
            </a:r>
            <a:r>
              <a:rPr lang="cs-CZ" sz="1700" i="1" dirty="0" smtClean="0"/>
              <a:t>http://commons.wikimedia.org</a:t>
            </a:r>
            <a:r>
              <a:rPr lang="cs-CZ" sz="1700" dirty="0" smtClean="0"/>
              <a:t> [online]. [cit. 11.9.2013]. 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na WWW: </a:t>
            </a:r>
            <a:r>
              <a:rPr lang="cs-CZ" sz="1700" dirty="0" smtClean="0">
                <a:hlinkClick r:id="rId3"/>
              </a:rPr>
              <a:t>http://upload.wikimedia.org/wikipedia/commons/8/8e/Weidenk%C3%A4tzchen_3.jpg?uselang=cs</a:t>
            </a:r>
            <a:endParaRPr lang="cs-CZ" sz="17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17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700" dirty="0" smtClean="0"/>
              <a:t>obr. 2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700" dirty="0" smtClean="0"/>
              <a:t>SZCZUROWSKI, </a:t>
            </a:r>
            <a:r>
              <a:rPr lang="cs-CZ" sz="1700" dirty="0" err="1" smtClean="0"/>
              <a:t>Łukasz</a:t>
            </a:r>
            <a:r>
              <a:rPr lang="cs-CZ" sz="1700" dirty="0" smtClean="0"/>
              <a:t>. </a:t>
            </a:r>
            <a:r>
              <a:rPr lang="cs-CZ" sz="1700" i="1" dirty="0" smtClean="0"/>
              <a:t>http://commons.wikimedia.org</a:t>
            </a:r>
            <a:r>
              <a:rPr lang="cs-CZ" sz="1700" dirty="0" smtClean="0"/>
              <a:t> [online]. [cit. 11.9.2013]. 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na WWW: </a:t>
            </a:r>
            <a:r>
              <a:rPr lang="cs-CZ" sz="1700" dirty="0" smtClean="0">
                <a:hlinkClick r:id="rId4"/>
              </a:rPr>
              <a:t>http://upload.wikimedia.org/wikipedia/commons/3/3e/Tulipa_florenskyi_4.jpg?uselang=cs</a:t>
            </a:r>
            <a:endParaRPr lang="cs-CZ" sz="17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17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700" dirty="0" smtClean="0"/>
              <a:t>obr. 3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1700" dirty="0" smtClean="0"/>
              <a:t>PORSE, Sten. </a:t>
            </a:r>
            <a:r>
              <a:rPr lang="en-US" sz="1700" i="1" dirty="0" smtClean="0"/>
              <a:t>http://commons.wikimedia.org</a:t>
            </a:r>
            <a:r>
              <a:rPr lang="en-US" sz="1700" dirty="0" smtClean="0"/>
              <a:t> [online]. [cit. </a:t>
            </a:r>
            <a:r>
              <a:rPr lang="cs-CZ" sz="1700" dirty="0" smtClean="0"/>
              <a:t>25</a:t>
            </a:r>
            <a:r>
              <a:rPr lang="en-US" sz="1700" dirty="0" smtClean="0"/>
              <a:t>.9.2013]. </a:t>
            </a:r>
            <a:r>
              <a:rPr lang="en-US" sz="1700" dirty="0" err="1" smtClean="0"/>
              <a:t>Dostupný</a:t>
            </a:r>
            <a:r>
              <a:rPr lang="en-US" sz="1700" dirty="0" smtClean="0"/>
              <a:t> pod </a:t>
            </a:r>
            <a:r>
              <a:rPr lang="en-US" sz="1700" dirty="0" err="1" smtClean="0"/>
              <a:t>licencí</a:t>
            </a:r>
            <a:r>
              <a:rPr lang="en-US" sz="1700" dirty="0" smtClean="0"/>
              <a:t> Creative Commons </a:t>
            </a:r>
            <a:r>
              <a:rPr lang="en-US" sz="1700" dirty="0" err="1" smtClean="0"/>
              <a:t>na</a:t>
            </a:r>
            <a:r>
              <a:rPr lang="en-US" sz="1700" dirty="0" smtClean="0"/>
              <a:t> WWW: </a:t>
            </a:r>
            <a:r>
              <a:rPr lang="en-US" sz="1700" dirty="0" smtClean="0">
                <a:hlinkClick r:id="rId5"/>
              </a:rPr>
              <a:t>http://upload.wikimedia.org/wikipedia/commons/3/37/Convallaria-majalis-flowers.JPG?uselang=cs</a:t>
            </a:r>
            <a:endParaRPr lang="cs-CZ" sz="17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1700" dirty="0" smtClean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700" dirty="0" smtClean="0"/>
              <a:t>obr. 4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GERDING, </a:t>
            </a:r>
            <a:r>
              <a:rPr lang="cs-CZ" sz="1700" dirty="0" err="1" smtClean="0"/>
              <a:t>Guido</a:t>
            </a:r>
            <a:r>
              <a:rPr lang="cs-CZ" sz="1700" dirty="0" smtClean="0"/>
              <a:t>. </a:t>
            </a:r>
            <a:r>
              <a:rPr lang="cs-CZ" sz="1700" i="1" dirty="0" smtClean="0"/>
              <a:t>http://commons.wikimedia.org</a:t>
            </a:r>
            <a:r>
              <a:rPr lang="cs-CZ" sz="1700" dirty="0" smtClean="0"/>
              <a:t> [online]. [cit. 25.9.2013]. 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na WWW: </a:t>
            </a:r>
            <a:r>
              <a:rPr lang="cs-CZ" sz="1700" dirty="0" smtClean="0">
                <a:hlinkClick r:id="rId6"/>
              </a:rPr>
              <a:t>http://upload.wikimedia.org/wikipedia/commons/e/e8/XN_Narcissus_pseudonarcissus.jpg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Ostatní </a:t>
            </a:r>
            <a:r>
              <a:rPr lang="cs-CZ" sz="1700" dirty="0"/>
              <a:t>fotografie jsou vlastním dílem autorky výukového materiálu.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430</Words>
  <Application>Microsoft Office PowerPoint</Application>
  <PresentationFormat>Předvádění na obrazovce (4:3)</PresentationFormat>
  <Paragraphs>173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KVĚT (flos)</vt:lpstr>
      <vt:lpstr>KVĚT</vt:lpstr>
      <vt:lpstr>FUNKCE KVĚTU</vt:lpstr>
      <vt:lpstr>Pomocné reprodukční orgány</vt:lpstr>
      <vt:lpstr>Květní lůžko</vt:lpstr>
      <vt:lpstr>Květní obaly</vt:lpstr>
      <vt:lpstr>Kalich (calyx)</vt:lpstr>
      <vt:lpstr>Koruna (corolla)</vt:lpstr>
      <vt:lpstr>Tvary koruny</vt:lpstr>
      <vt:lpstr>Okvětí (perigon)</vt:lpstr>
      <vt:lpstr>Medníky (nektária)</vt:lpstr>
      <vt:lpstr>Opakování 1) Které květní části představují pomocné orgány?</vt:lpstr>
      <vt:lpstr>2) Pojmenujte označené části květů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tomfi</dc:creator>
  <cp:lastModifiedBy>Dum</cp:lastModifiedBy>
  <cp:revision>14</cp:revision>
  <dcterms:created xsi:type="dcterms:W3CDTF">2013-09-25T20:14:28Z</dcterms:created>
  <dcterms:modified xsi:type="dcterms:W3CDTF">2014-10-23T09:58:48Z</dcterms:modified>
</cp:coreProperties>
</file>