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notesSlides/notesSlide10.xml" ContentType="application/vnd.openxmlformats-officedocument.presentationml.notesSlide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diagrams/layout4.xml" ContentType="application/vnd.openxmlformats-officedocument.drawingml.diagram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2" r:id="rId2"/>
    <p:sldId id="27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  <p:sldId id="270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4FA12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080" y="-7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image" Target="../media/image11.png"/><Relationship Id="rId4" Type="http://schemas.openxmlformats.org/officeDocument/2006/relationships/image" Target="../media/image14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image" Target="../media/image11.png"/><Relationship Id="rId4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725F5B-3817-4685-A86D-799ADDEFA083}" type="doc">
      <dgm:prSet loTypeId="urn:microsoft.com/office/officeart/2005/8/layout/hierarchy2" loCatId="hierarchy" qsTypeId="urn:microsoft.com/office/officeart/2005/8/quickstyle/simple3" qsCatId="simple" csTypeId="urn:microsoft.com/office/officeart/2005/8/colors/accent3_2" csCatId="accent3" phldr="1"/>
      <dgm:spPr/>
      <dgm:t>
        <a:bodyPr/>
        <a:lstStyle/>
        <a:p>
          <a:endParaRPr lang="cs-CZ"/>
        </a:p>
      </dgm:t>
    </dgm:pt>
    <dgm:pt modelId="{1533B25B-66CC-4370-8C12-260B19CDAED4}">
      <dgm:prSet phldrT="[Text]"/>
      <dgm:spPr/>
      <dgm:t>
        <a:bodyPr/>
        <a:lstStyle/>
        <a:p>
          <a:r>
            <a:rPr lang="cs-CZ" b="1" dirty="0" smtClean="0"/>
            <a:t>květy</a:t>
          </a:r>
          <a:endParaRPr lang="cs-CZ" b="1" dirty="0"/>
        </a:p>
      </dgm:t>
    </dgm:pt>
    <dgm:pt modelId="{A51E074A-BDDD-41DF-AD6D-3776F28D1394}" type="parTrans" cxnId="{629CF44F-28FA-4A5F-8CE4-4A8373D04C13}">
      <dgm:prSet/>
      <dgm:spPr/>
      <dgm:t>
        <a:bodyPr/>
        <a:lstStyle/>
        <a:p>
          <a:endParaRPr lang="cs-CZ"/>
        </a:p>
      </dgm:t>
    </dgm:pt>
    <dgm:pt modelId="{09280857-7023-47F9-AFCD-A1EEFE818638}" type="sibTrans" cxnId="{629CF44F-28FA-4A5F-8CE4-4A8373D04C13}">
      <dgm:prSet/>
      <dgm:spPr/>
      <dgm:t>
        <a:bodyPr/>
        <a:lstStyle/>
        <a:p>
          <a:endParaRPr lang="cs-CZ"/>
        </a:p>
      </dgm:t>
    </dgm:pt>
    <dgm:pt modelId="{36CF879C-6E10-4F40-AE5A-AFCA9288B5FE}">
      <dgm:prSet phldrT="[Text]"/>
      <dgm:spPr/>
      <dgm:t>
        <a:bodyPr/>
        <a:lstStyle/>
        <a:p>
          <a:r>
            <a:rPr lang="cs-CZ" b="1" dirty="0" err="1" smtClean="0"/>
            <a:t>oboupohlavné</a:t>
          </a:r>
          <a:endParaRPr lang="cs-CZ" b="1" dirty="0"/>
        </a:p>
      </dgm:t>
    </dgm:pt>
    <dgm:pt modelId="{F33ABB81-473B-43F3-955D-36DD031CE1BE}" type="parTrans" cxnId="{4E3ED608-48AC-4FD5-A55D-C1448317F13A}">
      <dgm:prSet/>
      <dgm:spPr/>
      <dgm:t>
        <a:bodyPr/>
        <a:lstStyle/>
        <a:p>
          <a:endParaRPr lang="cs-CZ"/>
        </a:p>
      </dgm:t>
    </dgm:pt>
    <dgm:pt modelId="{25DE042F-596D-48E1-B992-088176A9CE7F}" type="sibTrans" cxnId="{4E3ED608-48AC-4FD5-A55D-C1448317F13A}">
      <dgm:prSet/>
      <dgm:spPr/>
      <dgm:t>
        <a:bodyPr/>
        <a:lstStyle/>
        <a:p>
          <a:endParaRPr lang="cs-CZ"/>
        </a:p>
      </dgm:t>
    </dgm:pt>
    <dgm:pt modelId="{0CD7001E-837C-405C-AFF7-DCD0520DB121}">
      <dgm:prSet phldrT="[Text]"/>
      <dgm:spPr/>
      <dgm:t>
        <a:bodyPr/>
        <a:lstStyle/>
        <a:p>
          <a:r>
            <a:rPr lang="cs-CZ" b="1" dirty="0" err="1" smtClean="0"/>
            <a:t>jednopohlavné</a:t>
          </a:r>
          <a:endParaRPr lang="cs-CZ" b="1" dirty="0"/>
        </a:p>
      </dgm:t>
    </dgm:pt>
    <dgm:pt modelId="{7872570A-A481-45EA-8FF8-B1829D873EBD}" type="parTrans" cxnId="{DF45CBD1-14E9-4DD9-90E5-2BEA12C46F5B}">
      <dgm:prSet/>
      <dgm:spPr/>
      <dgm:t>
        <a:bodyPr/>
        <a:lstStyle/>
        <a:p>
          <a:endParaRPr lang="cs-CZ"/>
        </a:p>
      </dgm:t>
    </dgm:pt>
    <dgm:pt modelId="{283DA04C-D094-4AAC-BD4A-928406AA8A94}" type="sibTrans" cxnId="{DF45CBD1-14E9-4DD9-90E5-2BEA12C46F5B}">
      <dgm:prSet/>
      <dgm:spPr/>
      <dgm:t>
        <a:bodyPr/>
        <a:lstStyle/>
        <a:p>
          <a:endParaRPr lang="cs-CZ"/>
        </a:p>
      </dgm:t>
    </dgm:pt>
    <dgm:pt modelId="{FCADB7F8-0D1E-48C7-A0E9-B279C998472B}">
      <dgm:prSet phldrT="[Text]"/>
      <dgm:spPr/>
      <dgm:t>
        <a:bodyPr/>
        <a:lstStyle/>
        <a:p>
          <a:r>
            <a:rPr lang="cs-CZ" b="1" dirty="0" err="1" smtClean="0"/>
            <a:t>jednopohlavné</a:t>
          </a:r>
          <a:r>
            <a:rPr lang="cs-CZ" b="1" dirty="0" smtClean="0"/>
            <a:t>/ </a:t>
          </a:r>
          <a:r>
            <a:rPr lang="cs-CZ" b="1" dirty="0" err="1" smtClean="0"/>
            <a:t>oboupohlavné</a:t>
          </a:r>
          <a:endParaRPr lang="cs-CZ" b="1" dirty="0"/>
        </a:p>
      </dgm:t>
    </dgm:pt>
    <dgm:pt modelId="{AAB3C45A-0569-4C3F-9B87-2CA2455F9A90}" type="parTrans" cxnId="{8CA1226D-51EC-4CBD-9DEF-AC628C3FF0D3}">
      <dgm:prSet/>
      <dgm:spPr/>
      <dgm:t>
        <a:bodyPr/>
        <a:lstStyle/>
        <a:p>
          <a:endParaRPr lang="cs-CZ"/>
        </a:p>
      </dgm:t>
    </dgm:pt>
    <dgm:pt modelId="{92FB58E4-D73A-48B8-9F78-612A82A724A8}" type="sibTrans" cxnId="{8CA1226D-51EC-4CBD-9DEF-AC628C3FF0D3}">
      <dgm:prSet/>
      <dgm:spPr/>
      <dgm:t>
        <a:bodyPr/>
        <a:lstStyle/>
        <a:p>
          <a:endParaRPr lang="cs-CZ"/>
        </a:p>
      </dgm:t>
    </dgm:pt>
    <dgm:pt modelId="{B2A6EE94-81C1-46A9-AD45-6183A6B58AB8}">
      <dgm:prSet phldrT="[Text]"/>
      <dgm:spPr/>
      <dgm:t>
        <a:bodyPr/>
        <a:lstStyle/>
        <a:p>
          <a:r>
            <a:rPr lang="cs-CZ" b="1" dirty="0" smtClean="0"/>
            <a:t>sterilní</a:t>
          </a:r>
          <a:endParaRPr lang="cs-CZ" b="1" dirty="0"/>
        </a:p>
      </dgm:t>
    </dgm:pt>
    <dgm:pt modelId="{2DF2C246-B24F-4FF3-A5F7-7E9F86914872}" type="parTrans" cxnId="{E43D0782-69B1-4DA6-B098-7ED2B9AD54BF}">
      <dgm:prSet/>
      <dgm:spPr/>
      <dgm:t>
        <a:bodyPr/>
        <a:lstStyle/>
        <a:p>
          <a:endParaRPr lang="cs-CZ"/>
        </a:p>
      </dgm:t>
    </dgm:pt>
    <dgm:pt modelId="{E29AE713-2301-4219-9795-723F75D47DDC}" type="sibTrans" cxnId="{E43D0782-69B1-4DA6-B098-7ED2B9AD54BF}">
      <dgm:prSet/>
      <dgm:spPr/>
      <dgm:t>
        <a:bodyPr/>
        <a:lstStyle/>
        <a:p>
          <a:endParaRPr lang="cs-CZ"/>
        </a:p>
      </dgm:t>
    </dgm:pt>
    <dgm:pt modelId="{919D42EE-C7BE-45BD-947C-E918AE8FD733}">
      <dgm:prSet phldrT="[Text]"/>
      <dgm:spPr/>
      <dgm:t>
        <a:bodyPr/>
        <a:lstStyle/>
        <a:p>
          <a:r>
            <a:rPr lang="cs-CZ" b="1" dirty="0" smtClean="0"/>
            <a:t>jednodomé</a:t>
          </a:r>
          <a:endParaRPr lang="cs-CZ" b="1" dirty="0"/>
        </a:p>
      </dgm:t>
    </dgm:pt>
    <dgm:pt modelId="{3CE2D4DC-8B94-4342-AF36-FC796F4BC9F6}" type="parTrans" cxnId="{A3DAD3E3-2933-4B2F-B2DC-32DF1B04E811}">
      <dgm:prSet/>
      <dgm:spPr/>
      <dgm:t>
        <a:bodyPr/>
        <a:lstStyle/>
        <a:p>
          <a:endParaRPr lang="cs-CZ"/>
        </a:p>
      </dgm:t>
    </dgm:pt>
    <dgm:pt modelId="{E313AEA2-8890-4B6D-8225-4D13C1FF0BC3}" type="sibTrans" cxnId="{A3DAD3E3-2933-4B2F-B2DC-32DF1B04E811}">
      <dgm:prSet/>
      <dgm:spPr/>
      <dgm:t>
        <a:bodyPr/>
        <a:lstStyle/>
        <a:p>
          <a:endParaRPr lang="cs-CZ"/>
        </a:p>
      </dgm:t>
    </dgm:pt>
    <dgm:pt modelId="{795013F8-8CA8-4C67-87DE-3237ACD02073}">
      <dgm:prSet phldrT="[Text]"/>
      <dgm:spPr/>
      <dgm:t>
        <a:bodyPr/>
        <a:lstStyle/>
        <a:p>
          <a:r>
            <a:rPr lang="cs-CZ" b="1" dirty="0" smtClean="0"/>
            <a:t>dvoudomé</a:t>
          </a:r>
          <a:endParaRPr lang="cs-CZ" b="1" dirty="0"/>
        </a:p>
      </dgm:t>
    </dgm:pt>
    <dgm:pt modelId="{8C5ABD28-157B-43AF-8D30-1320B9698A9C}" type="parTrans" cxnId="{C2EFE354-497B-4437-9023-8B189D18F27A}">
      <dgm:prSet/>
      <dgm:spPr/>
      <dgm:t>
        <a:bodyPr/>
        <a:lstStyle/>
        <a:p>
          <a:endParaRPr lang="cs-CZ"/>
        </a:p>
      </dgm:t>
    </dgm:pt>
    <dgm:pt modelId="{9E6D2A71-98C5-47D0-A071-CCE21D6BA043}" type="sibTrans" cxnId="{C2EFE354-497B-4437-9023-8B189D18F27A}">
      <dgm:prSet/>
      <dgm:spPr/>
      <dgm:t>
        <a:bodyPr/>
        <a:lstStyle/>
        <a:p>
          <a:endParaRPr lang="cs-CZ"/>
        </a:p>
      </dgm:t>
    </dgm:pt>
    <dgm:pt modelId="{29BE0B2F-5DA8-4661-9FC4-2B08ACC5482B}">
      <dgm:prSet phldrT="[Text]"/>
      <dgm:spPr/>
      <dgm:t>
        <a:bodyPr/>
        <a:lstStyle/>
        <a:p>
          <a:r>
            <a:rPr lang="cs-CZ" b="1" dirty="0" smtClean="0"/>
            <a:t>mnohomanželné</a:t>
          </a:r>
          <a:endParaRPr lang="cs-CZ" b="1" dirty="0"/>
        </a:p>
      </dgm:t>
    </dgm:pt>
    <dgm:pt modelId="{A10C1069-F6E7-47AD-B794-B15A26F490B4}" type="parTrans" cxnId="{0170891D-BA3F-474B-80DC-B8F952C77335}">
      <dgm:prSet/>
      <dgm:spPr/>
      <dgm:t>
        <a:bodyPr/>
        <a:lstStyle/>
        <a:p>
          <a:endParaRPr lang="cs-CZ"/>
        </a:p>
      </dgm:t>
    </dgm:pt>
    <dgm:pt modelId="{F6DDAA2B-5784-4799-9889-87D585758A55}" type="sibTrans" cxnId="{0170891D-BA3F-474B-80DC-B8F952C77335}">
      <dgm:prSet/>
      <dgm:spPr/>
      <dgm:t>
        <a:bodyPr/>
        <a:lstStyle/>
        <a:p>
          <a:endParaRPr lang="cs-CZ"/>
        </a:p>
      </dgm:t>
    </dgm:pt>
    <dgm:pt modelId="{63CED713-5ECE-47FD-B39E-65FACE52465B}" type="pres">
      <dgm:prSet presAssocID="{28725F5B-3817-4685-A86D-799ADDEFA083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4070372-08C6-402F-8735-899234239FC0}" type="pres">
      <dgm:prSet presAssocID="{1533B25B-66CC-4370-8C12-260B19CDAED4}" presName="root1" presStyleCnt="0"/>
      <dgm:spPr/>
    </dgm:pt>
    <dgm:pt modelId="{00D0E103-5947-4F21-BC68-A4DC9907905A}" type="pres">
      <dgm:prSet presAssocID="{1533B25B-66CC-4370-8C12-260B19CDAED4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9CE1BA5-1FED-46E3-A4C0-B5C958827224}" type="pres">
      <dgm:prSet presAssocID="{1533B25B-66CC-4370-8C12-260B19CDAED4}" presName="level2hierChild" presStyleCnt="0"/>
      <dgm:spPr/>
    </dgm:pt>
    <dgm:pt modelId="{FDF07F52-94CE-4D9E-B125-599F3F3863FE}" type="pres">
      <dgm:prSet presAssocID="{F33ABB81-473B-43F3-955D-36DD031CE1BE}" presName="conn2-1" presStyleLbl="parChTrans1D2" presStyleIdx="0" presStyleCnt="4"/>
      <dgm:spPr/>
      <dgm:t>
        <a:bodyPr/>
        <a:lstStyle/>
        <a:p>
          <a:endParaRPr lang="cs-CZ"/>
        </a:p>
      </dgm:t>
    </dgm:pt>
    <dgm:pt modelId="{DEF1E1E3-3128-46CC-ABE4-5EECEC7C5103}" type="pres">
      <dgm:prSet presAssocID="{F33ABB81-473B-43F3-955D-36DD031CE1BE}" presName="connTx" presStyleLbl="parChTrans1D2" presStyleIdx="0" presStyleCnt="4"/>
      <dgm:spPr/>
      <dgm:t>
        <a:bodyPr/>
        <a:lstStyle/>
        <a:p>
          <a:endParaRPr lang="cs-CZ"/>
        </a:p>
      </dgm:t>
    </dgm:pt>
    <dgm:pt modelId="{CC349C3D-F397-45E9-8F50-301A50DC68FF}" type="pres">
      <dgm:prSet presAssocID="{36CF879C-6E10-4F40-AE5A-AFCA9288B5FE}" presName="root2" presStyleCnt="0"/>
      <dgm:spPr/>
    </dgm:pt>
    <dgm:pt modelId="{84E25510-14FF-47BF-9CD8-C3C171C3CB55}" type="pres">
      <dgm:prSet presAssocID="{36CF879C-6E10-4F40-AE5A-AFCA9288B5FE}" presName="LevelTwoTextNode" presStyleLbl="node2" presStyleIdx="0" presStyleCnt="4" custScaleX="12741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3BA56AC-1F93-4793-A59A-97D0F22A3CC3}" type="pres">
      <dgm:prSet presAssocID="{36CF879C-6E10-4F40-AE5A-AFCA9288B5FE}" presName="level3hierChild" presStyleCnt="0"/>
      <dgm:spPr/>
    </dgm:pt>
    <dgm:pt modelId="{F15BE6DD-3482-40DB-907E-584710C2E51B}" type="pres">
      <dgm:prSet presAssocID="{7872570A-A481-45EA-8FF8-B1829D873EBD}" presName="conn2-1" presStyleLbl="parChTrans1D2" presStyleIdx="1" presStyleCnt="4"/>
      <dgm:spPr/>
      <dgm:t>
        <a:bodyPr/>
        <a:lstStyle/>
        <a:p>
          <a:endParaRPr lang="cs-CZ"/>
        </a:p>
      </dgm:t>
    </dgm:pt>
    <dgm:pt modelId="{CDF932B9-0FBD-4104-A24E-DA3E8B813E16}" type="pres">
      <dgm:prSet presAssocID="{7872570A-A481-45EA-8FF8-B1829D873EBD}" presName="connTx" presStyleLbl="parChTrans1D2" presStyleIdx="1" presStyleCnt="4"/>
      <dgm:spPr/>
      <dgm:t>
        <a:bodyPr/>
        <a:lstStyle/>
        <a:p>
          <a:endParaRPr lang="cs-CZ"/>
        </a:p>
      </dgm:t>
    </dgm:pt>
    <dgm:pt modelId="{530B2C96-B95F-483A-AB0B-B9EBBDEBDEA5}" type="pres">
      <dgm:prSet presAssocID="{0CD7001E-837C-405C-AFF7-DCD0520DB121}" presName="root2" presStyleCnt="0"/>
      <dgm:spPr/>
    </dgm:pt>
    <dgm:pt modelId="{2DD4D895-1ED8-4F72-BBA8-8712E6BEFF3D}" type="pres">
      <dgm:prSet presAssocID="{0CD7001E-837C-405C-AFF7-DCD0520DB121}" presName="LevelTwoTextNode" presStyleLbl="node2" presStyleIdx="1" presStyleCnt="4" custScaleX="12741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49F610C-9DF2-4ADB-B3B8-D19C4E32AD8F}" type="pres">
      <dgm:prSet presAssocID="{0CD7001E-837C-405C-AFF7-DCD0520DB121}" presName="level3hierChild" presStyleCnt="0"/>
      <dgm:spPr/>
    </dgm:pt>
    <dgm:pt modelId="{01130FD0-6194-49E8-8AF6-F5D1B02075DE}" type="pres">
      <dgm:prSet presAssocID="{3CE2D4DC-8B94-4342-AF36-FC796F4BC9F6}" presName="conn2-1" presStyleLbl="parChTrans1D3" presStyleIdx="0" presStyleCnt="3"/>
      <dgm:spPr/>
      <dgm:t>
        <a:bodyPr/>
        <a:lstStyle/>
        <a:p>
          <a:endParaRPr lang="cs-CZ"/>
        </a:p>
      </dgm:t>
    </dgm:pt>
    <dgm:pt modelId="{363674AB-3248-4475-94CD-FE6E27891F5A}" type="pres">
      <dgm:prSet presAssocID="{3CE2D4DC-8B94-4342-AF36-FC796F4BC9F6}" presName="connTx" presStyleLbl="parChTrans1D3" presStyleIdx="0" presStyleCnt="3"/>
      <dgm:spPr/>
      <dgm:t>
        <a:bodyPr/>
        <a:lstStyle/>
        <a:p>
          <a:endParaRPr lang="cs-CZ"/>
        </a:p>
      </dgm:t>
    </dgm:pt>
    <dgm:pt modelId="{AF45775D-8EC8-4844-B252-58A916CBAFE3}" type="pres">
      <dgm:prSet presAssocID="{919D42EE-C7BE-45BD-947C-E918AE8FD733}" presName="root2" presStyleCnt="0"/>
      <dgm:spPr/>
    </dgm:pt>
    <dgm:pt modelId="{60AF44A0-7C15-47C1-9F2E-589FBE37BB8E}" type="pres">
      <dgm:prSet presAssocID="{919D42EE-C7BE-45BD-947C-E918AE8FD733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69BCA01-4629-4ABD-A57B-6E8E60B6B3AE}" type="pres">
      <dgm:prSet presAssocID="{919D42EE-C7BE-45BD-947C-E918AE8FD733}" presName="level3hierChild" presStyleCnt="0"/>
      <dgm:spPr/>
    </dgm:pt>
    <dgm:pt modelId="{B4F741B7-C23E-4E59-82D4-6F072209668B}" type="pres">
      <dgm:prSet presAssocID="{8C5ABD28-157B-43AF-8D30-1320B9698A9C}" presName="conn2-1" presStyleLbl="parChTrans1D3" presStyleIdx="1" presStyleCnt="3"/>
      <dgm:spPr/>
      <dgm:t>
        <a:bodyPr/>
        <a:lstStyle/>
        <a:p>
          <a:endParaRPr lang="cs-CZ"/>
        </a:p>
      </dgm:t>
    </dgm:pt>
    <dgm:pt modelId="{8F411DDB-0737-45FC-8C0A-D3AAED48EB5D}" type="pres">
      <dgm:prSet presAssocID="{8C5ABD28-157B-43AF-8D30-1320B9698A9C}" presName="connTx" presStyleLbl="parChTrans1D3" presStyleIdx="1" presStyleCnt="3"/>
      <dgm:spPr/>
      <dgm:t>
        <a:bodyPr/>
        <a:lstStyle/>
        <a:p>
          <a:endParaRPr lang="cs-CZ"/>
        </a:p>
      </dgm:t>
    </dgm:pt>
    <dgm:pt modelId="{98734918-3217-45AA-B5C1-0C0F20A798ED}" type="pres">
      <dgm:prSet presAssocID="{795013F8-8CA8-4C67-87DE-3237ACD02073}" presName="root2" presStyleCnt="0"/>
      <dgm:spPr/>
    </dgm:pt>
    <dgm:pt modelId="{E8E5240C-641F-4B96-9A16-9CF82EB7E286}" type="pres">
      <dgm:prSet presAssocID="{795013F8-8CA8-4C67-87DE-3237ACD02073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EA4EC00-0DE7-403F-A477-2633591EB775}" type="pres">
      <dgm:prSet presAssocID="{795013F8-8CA8-4C67-87DE-3237ACD02073}" presName="level3hierChild" presStyleCnt="0"/>
      <dgm:spPr/>
    </dgm:pt>
    <dgm:pt modelId="{7583F381-3AD2-4BFB-8BC7-EFE73A020D38}" type="pres">
      <dgm:prSet presAssocID="{AAB3C45A-0569-4C3F-9B87-2CA2455F9A90}" presName="conn2-1" presStyleLbl="parChTrans1D2" presStyleIdx="2" presStyleCnt="4"/>
      <dgm:spPr/>
      <dgm:t>
        <a:bodyPr/>
        <a:lstStyle/>
        <a:p>
          <a:endParaRPr lang="cs-CZ"/>
        </a:p>
      </dgm:t>
    </dgm:pt>
    <dgm:pt modelId="{B23D8164-728A-4F2E-923B-1B2A2607553F}" type="pres">
      <dgm:prSet presAssocID="{AAB3C45A-0569-4C3F-9B87-2CA2455F9A90}" presName="connTx" presStyleLbl="parChTrans1D2" presStyleIdx="2" presStyleCnt="4"/>
      <dgm:spPr/>
      <dgm:t>
        <a:bodyPr/>
        <a:lstStyle/>
        <a:p>
          <a:endParaRPr lang="cs-CZ"/>
        </a:p>
      </dgm:t>
    </dgm:pt>
    <dgm:pt modelId="{13AD1EDC-7C20-4294-8F40-447F6C4A27F6}" type="pres">
      <dgm:prSet presAssocID="{FCADB7F8-0D1E-48C7-A0E9-B279C998472B}" presName="root2" presStyleCnt="0"/>
      <dgm:spPr/>
    </dgm:pt>
    <dgm:pt modelId="{29CACD03-D8DF-4400-81A6-42C91DA17D42}" type="pres">
      <dgm:prSet presAssocID="{FCADB7F8-0D1E-48C7-A0E9-B279C998472B}" presName="LevelTwoTextNode" presStyleLbl="node2" presStyleIdx="2" presStyleCnt="4" custScaleX="12651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89E839A-A149-4DC3-A520-755FBDDB72D9}" type="pres">
      <dgm:prSet presAssocID="{FCADB7F8-0D1E-48C7-A0E9-B279C998472B}" presName="level3hierChild" presStyleCnt="0"/>
      <dgm:spPr/>
    </dgm:pt>
    <dgm:pt modelId="{BDE34E11-C179-40C5-933B-90CF2E5EF08A}" type="pres">
      <dgm:prSet presAssocID="{A10C1069-F6E7-47AD-B794-B15A26F490B4}" presName="conn2-1" presStyleLbl="parChTrans1D3" presStyleIdx="2" presStyleCnt="3"/>
      <dgm:spPr/>
      <dgm:t>
        <a:bodyPr/>
        <a:lstStyle/>
        <a:p>
          <a:endParaRPr lang="cs-CZ"/>
        </a:p>
      </dgm:t>
    </dgm:pt>
    <dgm:pt modelId="{6295A790-DADD-424F-B834-4166514611B3}" type="pres">
      <dgm:prSet presAssocID="{A10C1069-F6E7-47AD-B794-B15A26F490B4}" presName="connTx" presStyleLbl="parChTrans1D3" presStyleIdx="2" presStyleCnt="3"/>
      <dgm:spPr/>
      <dgm:t>
        <a:bodyPr/>
        <a:lstStyle/>
        <a:p>
          <a:endParaRPr lang="cs-CZ"/>
        </a:p>
      </dgm:t>
    </dgm:pt>
    <dgm:pt modelId="{DCD7247B-D70E-48EB-9433-CA70A5258CA5}" type="pres">
      <dgm:prSet presAssocID="{29BE0B2F-5DA8-4661-9FC4-2B08ACC5482B}" presName="root2" presStyleCnt="0"/>
      <dgm:spPr/>
    </dgm:pt>
    <dgm:pt modelId="{37D91A83-83C8-4281-B40E-24C78B46618B}" type="pres">
      <dgm:prSet presAssocID="{29BE0B2F-5DA8-4661-9FC4-2B08ACC5482B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8FBC89F-26F5-4F0B-87BA-2200BE2C96F7}" type="pres">
      <dgm:prSet presAssocID="{29BE0B2F-5DA8-4661-9FC4-2B08ACC5482B}" presName="level3hierChild" presStyleCnt="0"/>
      <dgm:spPr/>
    </dgm:pt>
    <dgm:pt modelId="{9A155A51-B432-4096-B572-E9D10B82461D}" type="pres">
      <dgm:prSet presAssocID="{2DF2C246-B24F-4FF3-A5F7-7E9F86914872}" presName="conn2-1" presStyleLbl="parChTrans1D2" presStyleIdx="3" presStyleCnt="4"/>
      <dgm:spPr/>
      <dgm:t>
        <a:bodyPr/>
        <a:lstStyle/>
        <a:p>
          <a:endParaRPr lang="cs-CZ"/>
        </a:p>
      </dgm:t>
    </dgm:pt>
    <dgm:pt modelId="{83C9ECB8-CB30-4C67-B46C-2C420D6101C6}" type="pres">
      <dgm:prSet presAssocID="{2DF2C246-B24F-4FF3-A5F7-7E9F86914872}" presName="connTx" presStyleLbl="parChTrans1D2" presStyleIdx="3" presStyleCnt="4"/>
      <dgm:spPr/>
      <dgm:t>
        <a:bodyPr/>
        <a:lstStyle/>
        <a:p>
          <a:endParaRPr lang="cs-CZ"/>
        </a:p>
      </dgm:t>
    </dgm:pt>
    <dgm:pt modelId="{1DA604D7-0D88-4035-9E7C-4391CBE5F52F}" type="pres">
      <dgm:prSet presAssocID="{B2A6EE94-81C1-46A9-AD45-6183A6B58AB8}" presName="root2" presStyleCnt="0"/>
      <dgm:spPr/>
    </dgm:pt>
    <dgm:pt modelId="{9FC317AF-3DE7-4798-B97C-01330DE70B31}" type="pres">
      <dgm:prSet presAssocID="{B2A6EE94-81C1-46A9-AD45-6183A6B58AB8}" presName="LevelTwoTextNode" presStyleLbl="node2" presStyleIdx="3" presStyleCnt="4" custScaleX="11943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FA1E70D-A0AE-4DFB-9CCA-33E41743CC26}" type="pres">
      <dgm:prSet presAssocID="{B2A6EE94-81C1-46A9-AD45-6183A6B58AB8}" presName="level3hierChild" presStyleCnt="0"/>
      <dgm:spPr/>
    </dgm:pt>
  </dgm:ptLst>
  <dgm:cxnLst>
    <dgm:cxn modelId="{3933E955-66DF-4921-AD9B-E6AF4FAEF7C4}" type="presOf" srcId="{29BE0B2F-5DA8-4661-9FC4-2B08ACC5482B}" destId="{37D91A83-83C8-4281-B40E-24C78B46618B}" srcOrd="0" destOrd="0" presId="urn:microsoft.com/office/officeart/2005/8/layout/hierarchy2"/>
    <dgm:cxn modelId="{EE0FDC3E-D854-4E15-915C-6600AAE557EB}" type="presOf" srcId="{28725F5B-3817-4685-A86D-799ADDEFA083}" destId="{63CED713-5ECE-47FD-B39E-65FACE52465B}" srcOrd="0" destOrd="0" presId="urn:microsoft.com/office/officeart/2005/8/layout/hierarchy2"/>
    <dgm:cxn modelId="{4E3ED608-48AC-4FD5-A55D-C1448317F13A}" srcId="{1533B25B-66CC-4370-8C12-260B19CDAED4}" destId="{36CF879C-6E10-4F40-AE5A-AFCA9288B5FE}" srcOrd="0" destOrd="0" parTransId="{F33ABB81-473B-43F3-955D-36DD031CE1BE}" sibTransId="{25DE042F-596D-48E1-B992-088176A9CE7F}"/>
    <dgm:cxn modelId="{A59C5102-1C00-4868-89F4-7CE491BD6E90}" type="presOf" srcId="{0CD7001E-837C-405C-AFF7-DCD0520DB121}" destId="{2DD4D895-1ED8-4F72-BBA8-8712E6BEFF3D}" srcOrd="0" destOrd="0" presId="urn:microsoft.com/office/officeart/2005/8/layout/hierarchy2"/>
    <dgm:cxn modelId="{4B18DA1C-D001-4E7F-A587-9603FAC9C133}" type="presOf" srcId="{3CE2D4DC-8B94-4342-AF36-FC796F4BC9F6}" destId="{01130FD0-6194-49E8-8AF6-F5D1B02075DE}" srcOrd="0" destOrd="0" presId="urn:microsoft.com/office/officeart/2005/8/layout/hierarchy2"/>
    <dgm:cxn modelId="{629CF44F-28FA-4A5F-8CE4-4A8373D04C13}" srcId="{28725F5B-3817-4685-A86D-799ADDEFA083}" destId="{1533B25B-66CC-4370-8C12-260B19CDAED4}" srcOrd="0" destOrd="0" parTransId="{A51E074A-BDDD-41DF-AD6D-3776F28D1394}" sibTransId="{09280857-7023-47F9-AFCD-A1EEFE818638}"/>
    <dgm:cxn modelId="{0896CF6E-371D-45DD-A47C-2991A415563E}" type="presOf" srcId="{2DF2C246-B24F-4FF3-A5F7-7E9F86914872}" destId="{83C9ECB8-CB30-4C67-B46C-2C420D6101C6}" srcOrd="1" destOrd="0" presId="urn:microsoft.com/office/officeart/2005/8/layout/hierarchy2"/>
    <dgm:cxn modelId="{DF45CBD1-14E9-4DD9-90E5-2BEA12C46F5B}" srcId="{1533B25B-66CC-4370-8C12-260B19CDAED4}" destId="{0CD7001E-837C-405C-AFF7-DCD0520DB121}" srcOrd="1" destOrd="0" parTransId="{7872570A-A481-45EA-8FF8-B1829D873EBD}" sibTransId="{283DA04C-D094-4AAC-BD4A-928406AA8A94}"/>
    <dgm:cxn modelId="{D8334A91-7CA8-4FE3-B83B-17811671AC4A}" type="presOf" srcId="{7872570A-A481-45EA-8FF8-B1829D873EBD}" destId="{CDF932B9-0FBD-4104-A24E-DA3E8B813E16}" srcOrd="1" destOrd="0" presId="urn:microsoft.com/office/officeart/2005/8/layout/hierarchy2"/>
    <dgm:cxn modelId="{C2EFE354-497B-4437-9023-8B189D18F27A}" srcId="{0CD7001E-837C-405C-AFF7-DCD0520DB121}" destId="{795013F8-8CA8-4C67-87DE-3237ACD02073}" srcOrd="1" destOrd="0" parTransId="{8C5ABD28-157B-43AF-8D30-1320B9698A9C}" sibTransId="{9E6D2A71-98C5-47D0-A071-CCE21D6BA043}"/>
    <dgm:cxn modelId="{49A04BFB-5E7F-4D9B-A42E-3238378BDB6C}" type="presOf" srcId="{1533B25B-66CC-4370-8C12-260B19CDAED4}" destId="{00D0E103-5947-4F21-BC68-A4DC9907905A}" srcOrd="0" destOrd="0" presId="urn:microsoft.com/office/officeart/2005/8/layout/hierarchy2"/>
    <dgm:cxn modelId="{F457E503-722E-45B7-98BC-2F16CE7EE990}" type="presOf" srcId="{7872570A-A481-45EA-8FF8-B1829D873EBD}" destId="{F15BE6DD-3482-40DB-907E-584710C2E51B}" srcOrd="0" destOrd="0" presId="urn:microsoft.com/office/officeart/2005/8/layout/hierarchy2"/>
    <dgm:cxn modelId="{8CA1226D-51EC-4CBD-9DEF-AC628C3FF0D3}" srcId="{1533B25B-66CC-4370-8C12-260B19CDAED4}" destId="{FCADB7F8-0D1E-48C7-A0E9-B279C998472B}" srcOrd="2" destOrd="0" parTransId="{AAB3C45A-0569-4C3F-9B87-2CA2455F9A90}" sibTransId="{92FB58E4-D73A-48B8-9F78-612A82A724A8}"/>
    <dgm:cxn modelId="{DDFC12DD-A1DD-4E64-8177-D1C54E4D17AA}" type="presOf" srcId="{A10C1069-F6E7-47AD-B794-B15A26F490B4}" destId="{BDE34E11-C179-40C5-933B-90CF2E5EF08A}" srcOrd="0" destOrd="0" presId="urn:microsoft.com/office/officeart/2005/8/layout/hierarchy2"/>
    <dgm:cxn modelId="{36E9A1D2-139E-42F2-AD0D-527536F3FE9C}" type="presOf" srcId="{AAB3C45A-0569-4C3F-9B87-2CA2455F9A90}" destId="{B23D8164-728A-4F2E-923B-1B2A2607553F}" srcOrd="1" destOrd="0" presId="urn:microsoft.com/office/officeart/2005/8/layout/hierarchy2"/>
    <dgm:cxn modelId="{343A6436-7632-48A7-B746-38D7585C207A}" type="presOf" srcId="{2DF2C246-B24F-4FF3-A5F7-7E9F86914872}" destId="{9A155A51-B432-4096-B572-E9D10B82461D}" srcOrd="0" destOrd="0" presId="urn:microsoft.com/office/officeart/2005/8/layout/hierarchy2"/>
    <dgm:cxn modelId="{E9DC7BEF-75AA-439A-BBF5-E5E5F8A6A9CB}" type="presOf" srcId="{A10C1069-F6E7-47AD-B794-B15A26F490B4}" destId="{6295A790-DADD-424F-B834-4166514611B3}" srcOrd="1" destOrd="0" presId="urn:microsoft.com/office/officeart/2005/8/layout/hierarchy2"/>
    <dgm:cxn modelId="{E43D0782-69B1-4DA6-B098-7ED2B9AD54BF}" srcId="{1533B25B-66CC-4370-8C12-260B19CDAED4}" destId="{B2A6EE94-81C1-46A9-AD45-6183A6B58AB8}" srcOrd="3" destOrd="0" parTransId="{2DF2C246-B24F-4FF3-A5F7-7E9F86914872}" sibTransId="{E29AE713-2301-4219-9795-723F75D47DDC}"/>
    <dgm:cxn modelId="{A5BC1F72-7FA2-4C75-9F42-8205632CE99C}" type="presOf" srcId="{AAB3C45A-0569-4C3F-9B87-2CA2455F9A90}" destId="{7583F381-3AD2-4BFB-8BC7-EFE73A020D38}" srcOrd="0" destOrd="0" presId="urn:microsoft.com/office/officeart/2005/8/layout/hierarchy2"/>
    <dgm:cxn modelId="{10A41F8D-CC59-4853-ACC9-35CE33CD2A4D}" type="presOf" srcId="{3CE2D4DC-8B94-4342-AF36-FC796F4BC9F6}" destId="{363674AB-3248-4475-94CD-FE6E27891F5A}" srcOrd="1" destOrd="0" presId="urn:microsoft.com/office/officeart/2005/8/layout/hierarchy2"/>
    <dgm:cxn modelId="{CF4C43F5-3A04-4319-BC47-4A8B1ACAB6C6}" type="presOf" srcId="{795013F8-8CA8-4C67-87DE-3237ACD02073}" destId="{E8E5240C-641F-4B96-9A16-9CF82EB7E286}" srcOrd="0" destOrd="0" presId="urn:microsoft.com/office/officeart/2005/8/layout/hierarchy2"/>
    <dgm:cxn modelId="{9E7A458A-1D42-4728-9C98-BA8B99931CE7}" type="presOf" srcId="{8C5ABD28-157B-43AF-8D30-1320B9698A9C}" destId="{B4F741B7-C23E-4E59-82D4-6F072209668B}" srcOrd="0" destOrd="0" presId="urn:microsoft.com/office/officeart/2005/8/layout/hierarchy2"/>
    <dgm:cxn modelId="{9E9D5B29-DFB5-45D3-9AD2-2B0D3E959D9D}" type="presOf" srcId="{8C5ABD28-157B-43AF-8D30-1320B9698A9C}" destId="{8F411DDB-0737-45FC-8C0A-D3AAED48EB5D}" srcOrd="1" destOrd="0" presId="urn:microsoft.com/office/officeart/2005/8/layout/hierarchy2"/>
    <dgm:cxn modelId="{23B10EE3-0E8B-4693-AABC-5B7F5BAA25F7}" type="presOf" srcId="{919D42EE-C7BE-45BD-947C-E918AE8FD733}" destId="{60AF44A0-7C15-47C1-9F2E-589FBE37BB8E}" srcOrd="0" destOrd="0" presId="urn:microsoft.com/office/officeart/2005/8/layout/hierarchy2"/>
    <dgm:cxn modelId="{7C560EC5-0BB1-42F3-8742-07C3142826B0}" type="presOf" srcId="{FCADB7F8-0D1E-48C7-A0E9-B279C998472B}" destId="{29CACD03-D8DF-4400-81A6-42C91DA17D42}" srcOrd="0" destOrd="0" presId="urn:microsoft.com/office/officeart/2005/8/layout/hierarchy2"/>
    <dgm:cxn modelId="{214079AD-4BAD-4599-B519-31569C25EE04}" type="presOf" srcId="{F33ABB81-473B-43F3-955D-36DD031CE1BE}" destId="{FDF07F52-94CE-4D9E-B125-599F3F3863FE}" srcOrd="0" destOrd="0" presId="urn:microsoft.com/office/officeart/2005/8/layout/hierarchy2"/>
    <dgm:cxn modelId="{A3DAD3E3-2933-4B2F-B2DC-32DF1B04E811}" srcId="{0CD7001E-837C-405C-AFF7-DCD0520DB121}" destId="{919D42EE-C7BE-45BD-947C-E918AE8FD733}" srcOrd="0" destOrd="0" parTransId="{3CE2D4DC-8B94-4342-AF36-FC796F4BC9F6}" sibTransId="{E313AEA2-8890-4B6D-8225-4D13C1FF0BC3}"/>
    <dgm:cxn modelId="{B44BB844-8321-425A-BC1E-D7226072AF0D}" type="presOf" srcId="{F33ABB81-473B-43F3-955D-36DD031CE1BE}" destId="{DEF1E1E3-3128-46CC-ABE4-5EECEC7C5103}" srcOrd="1" destOrd="0" presId="urn:microsoft.com/office/officeart/2005/8/layout/hierarchy2"/>
    <dgm:cxn modelId="{0170891D-BA3F-474B-80DC-B8F952C77335}" srcId="{FCADB7F8-0D1E-48C7-A0E9-B279C998472B}" destId="{29BE0B2F-5DA8-4661-9FC4-2B08ACC5482B}" srcOrd="0" destOrd="0" parTransId="{A10C1069-F6E7-47AD-B794-B15A26F490B4}" sibTransId="{F6DDAA2B-5784-4799-9889-87D585758A55}"/>
    <dgm:cxn modelId="{ACAE0107-D469-4AEB-B6C3-0D7A40381D1D}" type="presOf" srcId="{36CF879C-6E10-4F40-AE5A-AFCA9288B5FE}" destId="{84E25510-14FF-47BF-9CD8-C3C171C3CB55}" srcOrd="0" destOrd="0" presId="urn:microsoft.com/office/officeart/2005/8/layout/hierarchy2"/>
    <dgm:cxn modelId="{83C984E9-1859-4D55-ADAD-4F84EFE39C18}" type="presOf" srcId="{B2A6EE94-81C1-46A9-AD45-6183A6B58AB8}" destId="{9FC317AF-3DE7-4798-B97C-01330DE70B31}" srcOrd="0" destOrd="0" presId="urn:microsoft.com/office/officeart/2005/8/layout/hierarchy2"/>
    <dgm:cxn modelId="{18FCBF0E-2270-45B1-84D0-1817EF93D7D7}" type="presParOf" srcId="{63CED713-5ECE-47FD-B39E-65FACE52465B}" destId="{24070372-08C6-402F-8735-899234239FC0}" srcOrd="0" destOrd="0" presId="urn:microsoft.com/office/officeart/2005/8/layout/hierarchy2"/>
    <dgm:cxn modelId="{5A1F1FC0-C00A-4AC3-A338-89967C73DA2D}" type="presParOf" srcId="{24070372-08C6-402F-8735-899234239FC0}" destId="{00D0E103-5947-4F21-BC68-A4DC9907905A}" srcOrd="0" destOrd="0" presId="urn:microsoft.com/office/officeart/2005/8/layout/hierarchy2"/>
    <dgm:cxn modelId="{DD680FCF-130A-4DC1-A2E1-D312C5FED788}" type="presParOf" srcId="{24070372-08C6-402F-8735-899234239FC0}" destId="{19CE1BA5-1FED-46E3-A4C0-B5C958827224}" srcOrd="1" destOrd="0" presId="urn:microsoft.com/office/officeart/2005/8/layout/hierarchy2"/>
    <dgm:cxn modelId="{6DDB2CFA-519B-49CC-BF67-A0350E9370AC}" type="presParOf" srcId="{19CE1BA5-1FED-46E3-A4C0-B5C958827224}" destId="{FDF07F52-94CE-4D9E-B125-599F3F3863FE}" srcOrd="0" destOrd="0" presId="urn:microsoft.com/office/officeart/2005/8/layout/hierarchy2"/>
    <dgm:cxn modelId="{C1B47563-9D72-4AFF-8FE7-68C78003ACDF}" type="presParOf" srcId="{FDF07F52-94CE-4D9E-B125-599F3F3863FE}" destId="{DEF1E1E3-3128-46CC-ABE4-5EECEC7C5103}" srcOrd="0" destOrd="0" presId="urn:microsoft.com/office/officeart/2005/8/layout/hierarchy2"/>
    <dgm:cxn modelId="{ACAC6969-05B9-4158-B38B-8300DDB2E45F}" type="presParOf" srcId="{19CE1BA5-1FED-46E3-A4C0-B5C958827224}" destId="{CC349C3D-F397-45E9-8F50-301A50DC68FF}" srcOrd="1" destOrd="0" presId="urn:microsoft.com/office/officeart/2005/8/layout/hierarchy2"/>
    <dgm:cxn modelId="{1532F2D0-EEA2-4F19-B0D7-1D459122518C}" type="presParOf" srcId="{CC349C3D-F397-45E9-8F50-301A50DC68FF}" destId="{84E25510-14FF-47BF-9CD8-C3C171C3CB55}" srcOrd="0" destOrd="0" presId="urn:microsoft.com/office/officeart/2005/8/layout/hierarchy2"/>
    <dgm:cxn modelId="{7B81F017-4367-4A11-8A79-7B7968FFF83E}" type="presParOf" srcId="{CC349C3D-F397-45E9-8F50-301A50DC68FF}" destId="{53BA56AC-1F93-4793-A59A-97D0F22A3CC3}" srcOrd="1" destOrd="0" presId="urn:microsoft.com/office/officeart/2005/8/layout/hierarchy2"/>
    <dgm:cxn modelId="{137079FE-3680-4D77-89D6-D3FC13A8CDF6}" type="presParOf" srcId="{19CE1BA5-1FED-46E3-A4C0-B5C958827224}" destId="{F15BE6DD-3482-40DB-907E-584710C2E51B}" srcOrd="2" destOrd="0" presId="urn:microsoft.com/office/officeart/2005/8/layout/hierarchy2"/>
    <dgm:cxn modelId="{41EA92DE-5289-4C60-8EB9-FC4B0B599EBD}" type="presParOf" srcId="{F15BE6DD-3482-40DB-907E-584710C2E51B}" destId="{CDF932B9-0FBD-4104-A24E-DA3E8B813E16}" srcOrd="0" destOrd="0" presId="urn:microsoft.com/office/officeart/2005/8/layout/hierarchy2"/>
    <dgm:cxn modelId="{C190464E-6F1D-41AF-8FA7-D39C018EB566}" type="presParOf" srcId="{19CE1BA5-1FED-46E3-A4C0-B5C958827224}" destId="{530B2C96-B95F-483A-AB0B-B9EBBDEBDEA5}" srcOrd="3" destOrd="0" presId="urn:microsoft.com/office/officeart/2005/8/layout/hierarchy2"/>
    <dgm:cxn modelId="{E1FD1C17-241F-4D36-B49D-7845C861C22D}" type="presParOf" srcId="{530B2C96-B95F-483A-AB0B-B9EBBDEBDEA5}" destId="{2DD4D895-1ED8-4F72-BBA8-8712E6BEFF3D}" srcOrd="0" destOrd="0" presId="urn:microsoft.com/office/officeart/2005/8/layout/hierarchy2"/>
    <dgm:cxn modelId="{A4300AF0-F2DE-47C2-A959-67B1627315B3}" type="presParOf" srcId="{530B2C96-B95F-483A-AB0B-B9EBBDEBDEA5}" destId="{C49F610C-9DF2-4ADB-B3B8-D19C4E32AD8F}" srcOrd="1" destOrd="0" presId="urn:microsoft.com/office/officeart/2005/8/layout/hierarchy2"/>
    <dgm:cxn modelId="{D0DE3051-DDB2-4978-8A14-B38F4A6C9684}" type="presParOf" srcId="{C49F610C-9DF2-4ADB-B3B8-D19C4E32AD8F}" destId="{01130FD0-6194-49E8-8AF6-F5D1B02075DE}" srcOrd="0" destOrd="0" presId="urn:microsoft.com/office/officeart/2005/8/layout/hierarchy2"/>
    <dgm:cxn modelId="{FECB98B4-65DD-40D2-9D38-4E74C838CF01}" type="presParOf" srcId="{01130FD0-6194-49E8-8AF6-F5D1B02075DE}" destId="{363674AB-3248-4475-94CD-FE6E27891F5A}" srcOrd="0" destOrd="0" presId="urn:microsoft.com/office/officeart/2005/8/layout/hierarchy2"/>
    <dgm:cxn modelId="{6A205786-92D3-4FF1-B1DF-DF02E8D2E820}" type="presParOf" srcId="{C49F610C-9DF2-4ADB-B3B8-D19C4E32AD8F}" destId="{AF45775D-8EC8-4844-B252-58A916CBAFE3}" srcOrd="1" destOrd="0" presId="urn:microsoft.com/office/officeart/2005/8/layout/hierarchy2"/>
    <dgm:cxn modelId="{87A13B17-7A95-40B5-B477-8D148D5F08CF}" type="presParOf" srcId="{AF45775D-8EC8-4844-B252-58A916CBAFE3}" destId="{60AF44A0-7C15-47C1-9F2E-589FBE37BB8E}" srcOrd="0" destOrd="0" presId="urn:microsoft.com/office/officeart/2005/8/layout/hierarchy2"/>
    <dgm:cxn modelId="{4AF57A11-1CFD-4E50-B25C-C91E25E5FA1D}" type="presParOf" srcId="{AF45775D-8EC8-4844-B252-58A916CBAFE3}" destId="{969BCA01-4629-4ABD-A57B-6E8E60B6B3AE}" srcOrd="1" destOrd="0" presId="urn:microsoft.com/office/officeart/2005/8/layout/hierarchy2"/>
    <dgm:cxn modelId="{3CD629EE-25CB-41A7-910F-684A0F3D68AF}" type="presParOf" srcId="{C49F610C-9DF2-4ADB-B3B8-D19C4E32AD8F}" destId="{B4F741B7-C23E-4E59-82D4-6F072209668B}" srcOrd="2" destOrd="0" presId="urn:microsoft.com/office/officeart/2005/8/layout/hierarchy2"/>
    <dgm:cxn modelId="{F3C5B81B-8E10-4B33-9E68-F7B89E134CE6}" type="presParOf" srcId="{B4F741B7-C23E-4E59-82D4-6F072209668B}" destId="{8F411DDB-0737-45FC-8C0A-D3AAED48EB5D}" srcOrd="0" destOrd="0" presId="urn:microsoft.com/office/officeart/2005/8/layout/hierarchy2"/>
    <dgm:cxn modelId="{431AA8A0-1DE8-429A-A710-753851977620}" type="presParOf" srcId="{C49F610C-9DF2-4ADB-B3B8-D19C4E32AD8F}" destId="{98734918-3217-45AA-B5C1-0C0F20A798ED}" srcOrd="3" destOrd="0" presId="urn:microsoft.com/office/officeart/2005/8/layout/hierarchy2"/>
    <dgm:cxn modelId="{4DA67899-5166-4392-9F81-498FF24CE731}" type="presParOf" srcId="{98734918-3217-45AA-B5C1-0C0F20A798ED}" destId="{E8E5240C-641F-4B96-9A16-9CF82EB7E286}" srcOrd="0" destOrd="0" presId="urn:microsoft.com/office/officeart/2005/8/layout/hierarchy2"/>
    <dgm:cxn modelId="{BFC0A5BA-45D4-4CC6-A1C0-99C4C6D61A02}" type="presParOf" srcId="{98734918-3217-45AA-B5C1-0C0F20A798ED}" destId="{7EA4EC00-0DE7-403F-A477-2633591EB775}" srcOrd="1" destOrd="0" presId="urn:microsoft.com/office/officeart/2005/8/layout/hierarchy2"/>
    <dgm:cxn modelId="{53177EE7-1A07-46D1-8677-019D729D40A1}" type="presParOf" srcId="{19CE1BA5-1FED-46E3-A4C0-B5C958827224}" destId="{7583F381-3AD2-4BFB-8BC7-EFE73A020D38}" srcOrd="4" destOrd="0" presId="urn:microsoft.com/office/officeart/2005/8/layout/hierarchy2"/>
    <dgm:cxn modelId="{5145DDBC-065B-4C78-B65D-7DD4D0282D68}" type="presParOf" srcId="{7583F381-3AD2-4BFB-8BC7-EFE73A020D38}" destId="{B23D8164-728A-4F2E-923B-1B2A2607553F}" srcOrd="0" destOrd="0" presId="urn:microsoft.com/office/officeart/2005/8/layout/hierarchy2"/>
    <dgm:cxn modelId="{C48504C0-A075-4104-857D-99C940379A63}" type="presParOf" srcId="{19CE1BA5-1FED-46E3-A4C0-B5C958827224}" destId="{13AD1EDC-7C20-4294-8F40-447F6C4A27F6}" srcOrd="5" destOrd="0" presId="urn:microsoft.com/office/officeart/2005/8/layout/hierarchy2"/>
    <dgm:cxn modelId="{13D6462C-1830-44DB-B77A-10AC416A3B62}" type="presParOf" srcId="{13AD1EDC-7C20-4294-8F40-447F6C4A27F6}" destId="{29CACD03-D8DF-4400-81A6-42C91DA17D42}" srcOrd="0" destOrd="0" presId="urn:microsoft.com/office/officeart/2005/8/layout/hierarchy2"/>
    <dgm:cxn modelId="{BD15CC2A-72D6-4ADA-9833-9D8B6025C4A5}" type="presParOf" srcId="{13AD1EDC-7C20-4294-8F40-447F6C4A27F6}" destId="{489E839A-A149-4DC3-A520-755FBDDB72D9}" srcOrd="1" destOrd="0" presId="urn:microsoft.com/office/officeart/2005/8/layout/hierarchy2"/>
    <dgm:cxn modelId="{4076CCE9-1B24-414C-B2DD-11A11D6880A3}" type="presParOf" srcId="{489E839A-A149-4DC3-A520-755FBDDB72D9}" destId="{BDE34E11-C179-40C5-933B-90CF2E5EF08A}" srcOrd="0" destOrd="0" presId="urn:microsoft.com/office/officeart/2005/8/layout/hierarchy2"/>
    <dgm:cxn modelId="{7648FD87-CAF8-4C9D-BAAB-EC0FEE1CEB28}" type="presParOf" srcId="{BDE34E11-C179-40C5-933B-90CF2E5EF08A}" destId="{6295A790-DADD-424F-B834-4166514611B3}" srcOrd="0" destOrd="0" presId="urn:microsoft.com/office/officeart/2005/8/layout/hierarchy2"/>
    <dgm:cxn modelId="{453286EA-B089-433F-86E9-6942ED1DAFBA}" type="presParOf" srcId="{489E839A-A149-4DC3-A520-755FBDDB72D9}" destId="{DCD7247B-D70E-48EB-9433-CA70A5258CA5}" srcOrd="1" destOrd="0" presId="urn:microsoft.com/office/officeart/2005/8/layout/hierarchy2"/>
    <dgm:cxn modelId="{3C2E5A11-F655-4132-9BDC-93FD8BA565CE}" type="presParOf" srcId="{DCD7247B-D70E-48EB-9433-CA70A5258CA5}" destId="{37D91A83-83C8-4281-B40E-24C78B46618B}" srcOrd="0" destOrd="0" presId="urn:microsoft.com/office/officeart/2005/8/layout/hierarchy2"/>
    <dgm:cxn modelId="{B527EAE8-8D95-45C7-9862-FB4E60135151}" type="presParOf" srcId="{DCD7247B-D70E-48EB-9433-CA70A5258CA5}" destId="{98FBC89F-26F5-4F0B-87BA-2200BE2C96F7}" srcOrd="1" destOrd="0" presId="urn:microsoft.com/office/officeart/2005/8/layout/hierarchy2"/>
    <dgm:cxn modelId="{DEBA9EDC-9D55-4AFA-A9B6-B68ED7FD46D2}" type="presParOf" srcId="{19CE1BA5-1FED-46E3-A4C0-B5C958827224}" destId="{9A155A51-B432-4096-B572-E9D10B82461D}" srcOrd="6" destOrd="0" presId="urn:microsoft.com/office/officeart/2005/8/layout/hierarchy2"/>
    <dgm:cxn modelId="{2B04CDE0-F852-4114-BB72-D3FB407BBB1C}" type="presParOf" srcId="{9A155A51-B432-4096-B572-E9D10B82461D}" destId="{83C9ECB8-CB30-4C67-B46C-2C420D6101C6}" srcOrd="0" destOrd="0" presId="urn:microsoft.com/office/officeart/2005/8/layout/hierarchy2"/>
    <dgm:cxn modelId="{9399ABF2-272D-43CB-9A4D-4C733996BC06}" type="presParOf" srcId="{19CE1BA5-1FED-46E3-A4C0-B5C958827224}" destId="{1DA604D7-0D88-4035-9E7C-4391CBE5F52F}" srcOrd="7" destOrd="0" presId="urn:microsoft.com/office/officeart/2005/8/layout/hierarchy2"/>
    <dgm:cxn modelId="{70845AF0-7802-4690-A8E4-418EE7B071B0}" type="presParOf" srcId="{1DA604D7-0D88-4035-9E7C-4391CBE5F52F}" destId="{9FC317AF-3DE7-4798-B97C-01330DE70B31}" srcOrd="0" destOrd="0" presId="urn:microsoft.com/office/officeart/2005/8/layout/hierarchy2"/>
    <dgm:cxn modelId="{CB36084C-63FC-4904-8D00-BF80C005AC2E}" type="presParOf" srcId="{1DA604D7-0D88-4035-9E7C-4391CBE5F52F}" destId="{CFA1E70D-A0AE-4DFB-9CCA-33E41743CC2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E24C32-3359-4103-916C-DB658F4D9F92}" type="doc">
      <dgm:prSet loTypeId="urn:microsoft.com/office/officeart/2005/8/layout/vList3#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220DFC35-26ED-49F3-ACB7-B69FB6170340}">
      <dgm:prSet phldrT="[Text]"/>
      <dgm:spPr/>
      <dgm:t>
        <a:bodyPr/>
        <a:lstStyle/>
        <a:p>
          <a:r>
            <a:rPr lang="cs-CZ" b="1" dirty="0" smtClean="0"/>
            <a:t>pravidelné</a:t>
          </a:r>
          <a:r>
            <a:rPr lang="cs-CZ" dirty="0" smtClean="0"/>
            <a:t> (radiální)</a:t>
          </a:r>
          <a:endParaRPr lang="cs-CZ" dirty="0"/>
        </a:p>
      </dgm:t>
    </dgm:pt>
    <dgm:pt modelId="{CC9AD32E-CE86-4085-8510-49ACBC2FDB34}" type="parTrans" cxnId="{38719019-C722-47D8-AD59-2B27FE8B07B5}">
      <dgm:prSet/>
      <dgm:spPr/>
      <dgm:t>
        <a:bodyPr/>
        <a:lstStyle/>
        <a:p>
          <a:endParaRPr lang="cs-CZ"/>
        </a:p>
      </dgm:t>
    </dgm:pt>
    <dgm:pt modelId="{24C0EADD-F0A2-4D56-9509-54EA31019A63}" type="sibTrans" cxnId="{38719019-C722-47D8-AD59-2B27FE8B07B5}">
      <dgm:prSet/>
      <dgm:spPr/>
      <dgm:t>
        <a:bodyPr/>
        <a:lstStyle/>
        <a:p>
          <a:endParaRPr lang="cs-CZ"/>
        </a:p>
      </dgm:t>
    </dgm:pt>
    <dgm:pt modelId="{F3821F71-EE9D-4349-B5A2-5884C1FA6034}">
      <dgm:prSet phldrT="[Text]"/>
      <dgm:spPr/>
      <dgm:t>
        <a:bodyPr/>
        <a:lstStyle/>
        <a:p>
          <a:r>
            <a:rPr lang="cs-CZ" b="1" dirty="0" smtClean="0"/>
            <a:t>souměrné</a:t>
          </a:r>
          <a:r>
            <a:rPr lang="cs-CZ" dirty="0" smtClean="0"/>
            <a:t> (</a:t>
          </a:r>
          <a:r>
            <a:rPr lang="cs-CZ" dirty="0" err="1" smtClean="0"/>
            <a:t>zygomorfní</a:t>
          </a:r>
          <a:r>
            <a:rPr lang="cs-CZ" dirty="0" smtClean="0"/>
            <a:t>)</a:t>
          </a:r>
          <a:endParaRPr lang="cs-CZ" dirty="0"/>
        </a:p>
      </dgm:t>
    </dgm:pt>
    <dgm:pt modelId="{B8BE67C4-DA54-4295-AE52-9F7B927FA409}" type="parTrans" cxnId="{FEB9C61F-B02F-4697-BC8F-45D3E3F885FE}">
      <dgm:prSet/>
      <dgm:spPr/>
      <dgm:t>
        <a:bodyPr/>
        <a:lstStyle/>
        <a:p>
          <a:endParaRPr lang="cs-CZ"/>
        </a:p>
      </dgm:t>
    </dgm:pt>
    <dgm:pt modelId="{5EAD6ABF-D9B8-4F3C-9A76-61951517197F}" type="sibTrans" cxnId="{FEB9C61F-B02F-4697-BC8F-45D3E3F885FE}">
      <dgm:prSet/>
      <dgm:spPr/>
      <dgm:t>
        <a:bodyPr/>
        <a:lstStyle/>
        <a:p>
          <a:endParaRPr lang="cs-CZ"/>
        </a:p>
      </dgm:t>
    </dgm:pt>
    <dgm:pt modelId="{2F1385F3-AAD5-4E45-AC85-78AC45D9B908}">
      <dgm:prSet phldrT="[Text]"/>
      <dgm:spPr/>
      <dgm:t>
        <a:bodyPr/>
        <a:lstStyle/>
        <a:p>
          <a:r>
            <a:rPr lang="cs-CZ" b="1" dirty="0" smtClean="0"/>
            <a:t>dvoustraně</a:t>
          </a:r>
          <a:r>
            <a:rPr lang="cs-CZ" dirty="0" smtClean="0"/>
            <a:t> </a:t>
          </a:r>
          <a:r>
            <a:rPr lang="cs-CZ" b="1" dirty="0" smtClean="0"/>
            <a:t>souměrné</a:t>
          </a:r>
          <a:r>
            <a:rPr lang="cs-CZ" dirty="0" smtClean="0"/>
            <a:t> (</a:t>
          </a:r>
          <a:r>
            <a:rPr lang="cs-CZ" dirty="0" err="1" smtClean="0"/>
            <a:t>bisymetrické</a:t>
          </a:r>
          <a:r>
            <a:rPr lang="cs-CZ" dirty="0" smtClean="0"/>
            <a:t>)</a:t>
          </a:r>
          <a:endParaRPr lang="cs-CZ" dirty="0"/>
        </a:p>
      </dgm:t>
    </dgm:pt>
    <dgm:pt modelId="{22B19635-49F1-402A-814E-9B50FB9AAC56}" type="parTrans" cxnId="{C3AF74FA-B405-4DC2-AD47-6CEBC4CD9413}">
      <dgm:prSet/>
      <dgm:spPr/>
      <dgm:t>
        <a:bodyPr/>
        <a:lstStyle/>
        <a:p>
          <a:endParaRPr lang="cs-CZ"/>
        </a:p>
      </dgm:t>
    </dgm:pt>
    <dgm:pt modelId="{D8CC5F7C-ED7B-4560-925F-63D3D3480B87}" type="sibTrans" cxnId="{C3AF74FA-B405-4DC2-AD47-6CEBC4CD9413}">
      <dgm:prSet/>
      <dgm:spPr/>
      <dgm:t>
        <a:bodyPr/>
        <a:lstStyle/>
        <a:p>
          <a:endParaRPr lang="cs-CZ"/>
        </a:p>
      </dgm:t>
    </dgm:pt>
    <dgm:pt modelId="{2F683C72-95FF-44EF-8F0A-B781697A35D1}">
      <dgm:prSet phldrT="[Text]"/>
      <dgm:spPr/>
      <dgm:t>
        <a:bodyPr/>
        <a:lstStyle/>
        <a:p>
          <a:r>
            <a:rPr lang="cs-CZ" b="1" dirty="0" smtClean="0"/>
            <a:t>nepravidelné</a:t>
          </a:r>
          <a:r>
            <a:rPr lang="cs-CZ" dirty="0" smtClean="0"/>
            <a:t> (asymetrické)</a:t>
          </a:r>
          <a:endParaRPr lang="cs-CZ" dirty="0"/>
        </a:p>
      </dgm:t>
    </dgm:pt>
    <dgm:pt modelId="{4426D376-4E8C-496F-B7C3-E4ED8B60D357}" type="parTrans" cxnId="{4640B050-5053-45C1-BEEC-1D190E187F4A}">
      <dgm:prSet/>
      <dgm:spPr/>
      <dgm:t>
        <a:bodyPr/>
        <a:lstStyle/>
        <a:p>
          <a:endParaRPr lang="cs-CZ"/>
        </a:p>
      </dgm:t>
    </dgm:pt>
    <dgm:pt modelId="{29D0AEF4-7715-496F-965E-E0EE691C66CC}" type="sibTrans" cxnId="{4640B050-5053-45C1-BEEC-1D190E187F4A}">
      <dgm:prSet/>
      <dgm:spPr/>
      <dgm:t>
        <a:bodyPr/>
        <a:lstStyle/>
        <a:p>
          <a:endParaRPr lang="cs-CZ"/>
        </a:p>
      </dgm:t>
    </dgm:pt>
    <dgm:pt modelId="{161B9D27-749F-4FA2-8ACD-B92028437F67}" type="pres">
      <dgm:prSet presAssocID="{B3E24C32-3359-4103-916C-DB658F4D9F92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E2F7A8D-046F-4794-8400-AE3072C424A1}" type="pres">
      <dgm:prSet presAssocID="{220DFC35-26ED-49F3-ACB7-B69FB6170340}" presName="composite" presStyleCnt="0"/>
      <dgm:spPr/>
    </dgm:pt>
    <dgm:pt modelId="{5501BC72-297F-499A-A5FA-E06120157FF5}" type="pres">
      <dgm:prSet presAssocID="{220DFC35-26ED-49F3-ACB7-B69FB6170340}" presName="imgShp" presStyleLbl="fgImgPlace1" presStyleIdx="0" presStyleCnt="4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97F15872-7188-4569-A77F-63BEB82ACB0E}" type="pres">
      <dgm:prSet presAssocID="{220DFC35-26ED-49F3-ACB7-B69FB6170340}" presName="txShp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7188EA-7E1D-403D-A431-D9650702F172}" type="pres">
      <dgm:prSet presAssocID="{24C0EADD-F0A2-4D56-9509-54EA31019A63}" presName="spacing" presStyleCnt="0"/>
      <dgm:spPr/>
    </dgm:pt>
    <dgm:pt modelId="{8792572D-F62F-48F6-9A30-487DE7BCB146}" type="pres">
      <dgm:prSet presAssocID="{F3821F71-EE9D-4349-B5A2-5884C1FA6034}" presName="composite" presStyleCnt="0"/>
      <dgm:spPr/>
    </dgm:pt>
    <dgm:pt modelId="{748173E5-DDCF-4CC1-BD76-03E751CF1566}" type="pres">
      <dgm:prSet presAssocID="{F3821F71-EE9D-4349-B5A2-5884C1FA6034}" presName="imgShp" presStyleLbl="fgImgPlace1" presStyleIdx="1" presStyleCnt="4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904587DC-5C62-49DC-B2ED-0180498105F0}" type="pres">
      <dgm:prSet presAssocID="{F3821F71-EE9D-4349-B5A2-5884C1FA6034}" presName="txShp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F7CB5F-14B4-4277-9CC9-99B2375DB848}" type="pres">
      <dgm:prSet presAssocID="{5EAD6ABF-D9B8-4F3C-9A76-61951517197F}" presName="spacing" presStyleCnt="0"/>
      <dgm:spPr/>
    </dgm:pt>
    <dgm:pt modelId="{781435EE-E9C6-4F74-8B34-790731DD21AB}" type="pres">
      <dgm:prSet presAssocID="{2F1385F3-AAD5-4E45-AC85-78AC45D9B908}" presName="composite" presStyleCnt="0"/>
      <dgm:spPr/>
    </dgm:pt>
    <dgm:pt modelId="{83D7FB28-457C-411F-9040-14EB3C4B24AD}" type="pres">
      <dgm:prSet presAssocID="{2F1385F3-AAD5-4E45-AC85-78AC45D9B908}" presName="imgShp" presStyleLbl="fgImgPlace1" presStyleIdx="2" presStyleCnt="4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8F26E071-2516-4B7F-935E-42530C34827D}" type="pres">
      <dgm:prSet presAssocID="{2F1385F3-AAD5-4E45-AC85-78AC45D9B908}" presName="txShp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FF959C-1CB3-4B67-A607-AFA6B4AA3E4B}" type="pres">
      <dgm:prSet presAssocID="{D8CC5F7C-ED7B-4560-925F-63D3D3480B87}" presName="spacing" presStyleCnt="0"/>
      <dgm:spPr/>
    </dgm:pt>
    <dgm:pt modelId="{5516E2C7-DF98-44EB-BF8A-5CAA28F45DCF}" type="pres">
      <dgm:prSet presAssocID="{2F683C72-95FF-44EF-8F0A-B781697A35D1}" presName="composite" presStyleCnt="0"/>
      <dgm:spPr/>
    </dgm:pt>
    <dgm:pt modelId="{DF02D209-D8C6-40EE-BA5D-8B913D77EFA4}" type="pres">
      <dgm:prSet presAssocID="{2F683C72-95FF-44EF-8F0A-B781697A35D1}" presName="imgShp" presStyleLbl="fgImgPlace1" presStyleIdx="3" presStyleCnt="4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D4F472B7-0399-4B41-A841-986B307626D8}" type="pres">
      <dgm:prSet presAssocID="{2F683C72-95FF-44EF-8F0A-B781697A35D1}" presName="txShp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8815B58-230B-4EF1-BD14-68315D8B1E8B}" type="presOf" srcId="{220DFC35-26ED-49F3-ACB7-B69FB6170340}" destId="{97F15872-7188-4569-A77F-63BEB82ACB0E}" srcOrd="0" destOrd="0" presId="urn:microsoft.com/office/officeart/2005/8/layout/vList3#1"/>
    <dgm:cxn modelId="{7C0D6AFD-DFC7-46FE-80E6-D1C1EBCD009C}" type="presOf" srcId="{B3E24C32-3359-4103-916C-DB658F4D9F92}" destId="{161B9D27-749F-4FA2-8ACD-B92028437F67}" srcOrd="0" destOrd="0" presId="urn:microsoft.com/office/officeart/2005/8/layout/vList3#1"/>
    <dgm:cxn modelId="{38719019-C722-47D8-AD59-2B27FE8B07B5}" srcId="{B3E24C32-3359-4103-916C-DB658F4D9F92}" destId="{220DFC35-26ED-49F3-ACB7-B69FB6170340}" srcOrd="0" destOrd="0" parTransId="{CC9AD32E-CE86-4085-8510-49ACBC2FDB34}" sibTransId="{24C0EADD-F0A2-4D56-9509-54EA31019A63}"/>
    <dgm:cxn modelId="{5072F1AC-1BA7-4570-B132-A2D513BBA437}" type="presOf" srcId="{2F1385F3-AAD5-4E45-AC85-78AC45D9B908}" destId="{8F26E071-2516-4B7F-935E-42530C34827D}" srcOrd="0" destOrd="0" presId="urn:microsoft.com/office/officeart/2005/8/layout/vList3#1"/>
    <dgm:cxn modelId="{7239438C-5A01-4DA6-9F56-6383AE02BC5C}" type="presOf" srcId="{2F683C72-95FF-44EF-8F0A-B781697A35D1}" destId="{D4F472B7-0399-4B41-A841-986B307626D8}" srcOrd="0" destOrd="0" presId="urn:microsoft.com/office/officeart/2005/8/layout/vList3#1"/>
    <dgm:cxn modelId="{B48769D4-5085-43E4-B583-EDA22F70AF16}" type="presOf" srcId="{F3821F71-EE9D-4349-B5A2-5884C1FA6034}" destId="{904587DC-5C62-49DC-B2ED-0180498105F0}" srcOrd="0" destOrd="0" presId="urn:microsoft.com/office/officeart/2005/8/layout/vList3#1"/>
    <dgm:cxn modelId="{4640B050-5053-45C1-BEEC-1D190E187F4A}" srcId="{B3E24C32-3359-4103-916C-DB658F4D9F92}" destId="{2F683C72-95FF-44EF-8F0A-B781697A35D1}" srcOrd="3" destOrd="0" parTransId="{4426D376-4E8C-496F-B7C3-E4ED8B60D357}" sibTransId="{29D0AEF4-7715-496F-965E-E0EE691C66CC}"/>
    <dgm:cxn modelId="{C3AF74FA-B405-4DC2-AD47-6CEBC4CD9413}" srcId="{B3E24C32-3359-4103-916C-DB658F4D9F92}" destId="{2F1385F3-AAD5-4E45-AC85-78AC45D9B908}" srcOrd="2" destOrd="0" parTransId="{22B19635-49F1-402A-814E-9B50FB9AAC56}" sibTransId="{D8CC5F7C-ED7B-4560-925F-63D3D3480B87}"/>
    <dgm:cxn modelId="{FEB9C61F-B02F-4697-BC8F-45D3E3F885FE}" srcId="{B3E24C32-3359-4103-916C-DB658F4D9F92}" destId="{F3821F71-EE9D-4349-B5A2-5884C1FA6034}" srcOrd="1" destOrd="0" parTransId="{B8BE67C4-DA54-4295-AE52-9F7B927FA409}" sibTransId="{5EAD6ABF-D9B8-4F3C-9A76-61951517197F}"/>
    <dgm:cxn modelId="{0DAD6D71-5A99-473A-8581-E7C857E09121}" type="presParOf" srcId="{161B9D27-749F-4FA2-8ACD-B92028437F67}" destId="{6E2F7A8D-046F-4794-8400-AE3072C424A1}" srcOrd="0" destOrd="0" presId="urn:microsoft.com/office/officeart/2005/8/layout/vList3#1"/>
    <dgm:cxn modelId="{AC8505B6-2653-423C-A75A-25BBF59C8E38}" type="presParOf" srcId="{6E2F7A8D-046F-4794-8400-AE3072C424A1}" destId="{5501BC72-297F-499A-A5FA-E06120157FF5}" srcOrd="0" destOrd="0" presId="urn:microsoft.com/office/officeart/2005/8/layout/vList3#1"/>
    <dgm:cxn modelId="{213C714D-D0FD-4557-B277-4D3D55371010}" type="presParOf" srcId="{6E2F7A8D-046F-4794-8400-AE3072C424A1}" destId="{97F15872-7188-4569-A77F-63BEB82ACB0E}" srcOrd="1" destOrd="0" presId="urn:microsoft.com/office/officeart/2005/8/layout/vList3#1"/>
    <dgm:cxn modelId="{DA8F140E-BD49-48AB-A5DA-012826869C07}" type="presParOf" srcId="{161B9D27-749F-4FA2-8ACD-B92028437F67}" destId="{F97188EA-7E1D-403D-A431-D9650702F172}" srcOrd="1" destOrd="0" presId="urn:microsoft.com/office/officeart/2005/8/layout/vList3#1"/>
    <dgm:cxn modelId="{90F407C9-BAAC-46B6-B06B-E27DF45AA9FA}" type="presParOf" srcId="{161B9D27-749F-4FA2-8ACD-B92028437F67}" destId="{8792572D-F62F-48F6-9A30-487DE7BCB146}" srcOrd="2" destOrd="0" presId="urn:microsoft.com/office/officeart/2005/8/layout/vList3#1"/>
    <dgm:cxn modelId="{E70DBA84-0094-42F6-AA72-E9BDF6912BBD}" type="presParOf" srcId="{8792572D-F62F-48F6-9A30-487DE7BCB146}" destId="{748173E5-DDCF-4CC1-BD76-03E751CF1566}" srcOrd="0" destOrd="0" presId="urn:microsoft.com/office/officeart/2005/8/layout/vList3#1"/>
    <dgm:cxn modelId="{879D647D-25EC-4B76-B3AE-E61DF5AF2C57}" type="presParOf" srcId="{8792572D-F62F-48F6-9A30-487DE7BCB146}" destId="{904587DC-5C62-49DC-B2ED-0180498105F0}" srcOrd="1" destOrd="0" presId="urn:microsoft.com/office/officeart/2005/8/layout/vList3#1"/>
    <dgm:cxn modelId="{0338243C-2F55-4A5B-B036-A43A90ACA122}" type="presParOf" srcId="{161B9D27-749F-4FA2-8ACD-B92028437F67}" destId="{D4F7CB5F-14B4-4277-9CC9-99B2375DB848}" srcOrd="3" destOrd="0" presId="urn:microsoft.com/office/officeart/2005/8/layout/vList3#1"/>
    <dgm:cxn modelId="{6F6F9B29-5000-4A9F-9AF0-8BAD4E4943F2}" type="presParOf" srcId="{161B9D27-749F-4FA2-8ACD-B92028437F67}" destId="{781435EE-E9C6-4F74-8B34-790731DD21AB}" srcOrd="4" destOrd="0" presId="urn:microsoft.com/office/officeart/2005/8/layout/vList3#1"/>
    <dgm:cxn modelId="{C12D7B0C-E6F5-4540-B481-944345620C2D}" type="presParOf" srcId="{781435EE-E9C6-4F74-8B34-790731DD21AB}" destId="{83D7FB28-457C-411F-9040-14EB3C4B24AD}" srcOrd="0" destOrd="0" presId="urn:microsoft.com/office/officeart/2005/8/layout/vList3#1"/>
    <dgm:cxn modelId="{1CD6E409-C144-409F-8D67-F36C9449C18D}" type="presParOf" srcId="{781435EE-E9C6-4F74-8B34-790731DD21AB}" destId="{8F26E071-2516-4B7F-935E-42530C34827D}" srcOrd="1" destOrd="0" presId="urn:microsoft.com/office/officeart/2005/8/layout/vList3#1"/>
    <dgm:cxn modelId="{2F732FBB-DC6A-4BB5-B126-E2D3F61F779F}" type="presParOf" srcId="{161B9D27-749F-4FA2-8ACD-B92028437F67}" destId="{DEFF959C-1CB3-4B67-A607-AFA6B4AA3E4B}" srcOrd="5" destOrd="0" presId="urn:microsoft.com/office/officeart/2005/8/layout/vList3#1"/>
    <dgm:cxn modelId="{3E343CC4-B031-4281-B6D4-AC3A0F450824}" type="presParOf" srcId="{161B9D27-749F-4FA2-8ACD-B92028437F67}" destId="{5516E2C7-DF98-44EB-BF8A-5CAA28F45DCF}" srcOrd="6" destOrd="0" presId="urn:microsoft.com/office/officeart/2005/8/layout/vList3#1"/>
    <dgm:cxn modelId="{EF66D6B0-8292-4B36-A176-310E7A2C5D9B}" type="presParOf" srcId="{5516E2C7-DF98-44EB-BF8A-5CAA28F45DCF}" destId="{DF02D209-D8C6-40EE-BA5D-8B913D77EFA4}" srcOrd="0" destOrd="0" presId="urn:microsoft.com/office/officeart/2005/8/layout/vList3#1"/>
    <dgm:cxn modelId="{7F4CFE13-7C36-4B6F-AB29-B6FADB63A56B}" type="presParOf" srcId="{5516E2C7-DF98-44EB-BF8A-5CAA28F45DCF}" destId="{D4F472B7-0399-4B41-A841-986B307626D8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A91B98A-7A6E-4E73-8509-508A784A848F}" type="doc">
      <dgm:prSet loTypeId="urn:microsoft.com/office/officeart/2005/8/layout/equation1" loCatId="process" qsTypeId="urn:microsoft.com/office/officeart/2005/8/quickstyle/3d1" qsCatId="3D" csTypeId="urn:microsoft.com/office/officeart/2005/8/colors/colorful5" csCatId="colorful" phldr="1"/>
      <dgm:spPr/>
    </dgm:pt>
    <dgm:pt modelId="{F34444D5-B547-4CC8-87E9-80C929C660A0}">
      <dgm:prSet phldrT="[Text]"/>
      <dgm:spPr/>
      <dgm:t>
        <a:bodyPr/>
        <a:lstStyle/>
        <a:p>
          <a:r>
            <a:rPr lang="cs-CZ" dirty="0" smtClean="0"/>
            <a:t>tyčinky</a:t>
          </a:r>
          <a:endParaRPr lang="cs-CZ" dirty="0"/>
        </a:p>
      </dgm:t>
    </dgm:pt>
    <dgm:pt modelId="{CF42BC3F-3EC8-42D5-AF47-7227CCE3B66D}" type="parTrans" cxnId="{1D21B2BA-A88A-4B71-BDD9-6FB3DA3BEC8A}">
      <dgm:prSet/>
      <dgm:spPr/>
      <dgm:t>
        <a:bodyPr/>
        <a:lstStyle/>
        <a:p>
          <a:endParaRPr lang="cs-CZ"/>
        </a:p>
      </dgm:t>
    </dgm:pt>
    <dgm:pt modelId="{4DF09A29-C0B7-4F17-92AB-24F1177B3372}" type="sibTrans" cxnId="{1D21B2BA-A88A-4B71-BDD9-6FB3DA3BEC8A}">
      <dgm:prSet/>
      <dgm:spPr/>
      <dgm:t>
        <a:bodyPr/>
        <a:lstStyle/>
        <a:p>
          <a:endParaRPr lang="cs-CZ"/>
        </a:p>
      </dgm:t>
    </dgm:pt>
    <dgm:pt modelId="{548B925F-5A1B-4B51-97AD-B0A2E684B1E8}">
      <dgm:prSet phldrT="[Text]"/>
      <dgm:spPr/>
      <dgm:t>
        <a:bodyPr/>
        <a:lstStyle/>
        <a:p>
          <a:r>
            <a:rPr lang="cs-CZ" dirty="0" smtClean="0"/>
            <a:t>pestíky</a:t>
          </a:r>
          <a:endParaRPr lang="cs-CZ" dirty="0"/>
        </a:p>
      </dgm:t>
    </dgm:pt>
    <dgm:pt modelId="{8C17EBA1-077C-42EF-945F-89FCA8F0D321}" type="parTrans" cxnId="{2344A4D8-1A47-4FBE-A6AE-7015063D753B}">
      <dgm:prSet/>
      <dgm:spPr/>
      <dgm:t>
        <a:bodyPr/>
        <a:lstStyle/>
        <a:p>
          <a:endParaRPr lang="cs-CZ"/>
        </a:p>
      </dgm:t>
    </dgm:pt>
    <dgm:pt modelId="{452D6AC8-728A-4B17-A663-30C84F00CEDC}" type="sibTrans" cxnId="{2344A4D8-1A47-4FBE-A6AE-7015063D753B}">
      <dgm:prSet/>
      <dgm:spPr/>
      <dgm:t>
        <a:bodyPr/>
        <a:lstStyle/>
        <a:p>
          <a:endParaRPr lang="cs-CZ"/>
        </a:p>
      </dgm:t>
    </dgm:pt>
    <dgm:pt modelId="{51976B52-73CC-41D1-9920-294F223B885C}">
      <dgm:prSet phldrT="[Text]"/>
      <dgm:spPr/>
      <dgm:t>
        <a:bodyPr/>
        <a:lstStyle/>
        <a:p>
          <a:r>
            <a:rPr lang="cs-CZ" dirty="0" smtClean="0"/>
            <a:t>obou-</a:t>
          </a:r>
          <a:r>
            <a:rPr lang="cs-CZ" dirty="0" err="1" smtClean="0"/>
            <a:t>pohlavné</a:t>
          </a:r>
          <a:r>
            <a:rPr lang="cs-CZ" dirty="0" smtClean="0"/>
            <a:t> květy</a:t>
          </a:r>
          <a:endParaRPr lang="cs-CZ" dirty="0"/>
        </a:p>
      </dgm:t>
    </dgm:pt>
    <dgm:pt modelId="{EC6EDD6E-7C7D-45E7-A030-7D51056B8202}" type="parTrans" cxnId="{51AA6061-28F4-483D-AA50-553954E9CD6C}">
      <dgm:prSet/>
      <dgm:spPr/>
      <dgm:t>
        <a:bodyPr/>
        <a:lstStyle/>
        <a:p>
          <a:endParaRPr lang="cs-CZ"/>
        </a:p>
      </dgm:t>
    </dgm:pt>
    <dgm:pt modelId="{831A6938-0DA7-4068-9298-BF9E45B037A0}" type="sibTrans" cxnId="{51AA6061-28F4-483D-AA50-553954E9CD6C}">
      <dgm:prSet/>
      <dgm:spPr/>
      <dgm:t>
        <a:bodyPr/>
        <a:lstStyle/>
        <a:p>
          <a:endParaRPr lang="cs-CZ"/>
        </a:p>
      </dgm:t>
    </dgm:pt>
    <dgm:pt modelId="{9D3D41D6-A2B2-488A-B2E3-AB0709823340}" type="pres">
      <dgm:prSet presAssocID="{7A91B98A-7A6E-4E73-8509-508A784A848F}" presName="linearFlow" presStyleCnt="0">
        <dgm:presLayoutVars>
          <dgm:dir/>
          <dgm:resizeHandles val="exact"/>
        </dgm:presLayoutVars>
      </dgm:prSet>
      <dgm:spPr/>
    </dgm:pt>
    <dgm:pt modelId="{2C3B2F5F-9126-4525-8DCE-C41DFC12FEA2}" type="pres">
      <dgm:prSet presAssocID="{F34444D5-B547-4CC8-87E9-80C929C660A0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F946D7-2E37-4406-BD6A-9151247F039D}" type="pres">
      <dgm:prSet presAssocID="{4DF09A29-C0B7-4F17-92AB-24F1177B3372}" presName="spacerL" presStyleCnt="0"/>
      <dgm:spPr/>
    </dgm:pt>
    <dgm:pt modelId="{43EAF7B6-7842-4861-A826-BF78C8DFB8FB}" type="pres">
      <dgm:prSet presAssocID="{4DF09A29-C0B7-4F17-92AB-24F1177B3372}" presName="sibTrans" presStyleLbl="sibTrans2D1" presStyleIdx="0" presStyleCnt="2"/>
      <dgm:spPr/>
      <dgm:t>
        <a:bodyPr/>
        <a:lstStyle/>
        <a:p>
          <a:endParaRPr lang="cs-CZ"/>
        </a:p>
      </dgm:t>
    </dgm:pt>
    <dgm:pt modelId="{AF528770-1E1D-4BC2-805F-00825BF1B977}" type="pres">
      <dgm:prSet presAssocID="{4DF09A29-C0B7-4F17-92AB-24F1177B3372}" presName="spacerR" presStyleCnt="0"/>
      <dgm:spPr/>
    </dgm:pt>
    <dgm:pt modelId="{6D46D9FE-6DD6-4480-89AA-815B04B9C486}" type="pres">
      <dgm:prSet presAssocID="{548B925F-5A1B-4B51-97AD-B0A2E684B1E8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174EA2-69DC-4340-BF3A-9EBDC6E91ACA}" type="pres">
      <dgm:prSet presAssocID="{452D6AC8-728A-4B17-A663-30C84F00CEDC}" presName="spacerL" presStyleCnt="0"/>
      <dgm:spPr/>
    </dgm:pt>
    <dgm:pt modelId="{971B195C-588B-48F4-92E8-ACF2EBE73793}" type="pres">
      <dgm:prSet presAssocID="{452D6AC8-728A-4B17-A663-30C84F00CEDC}" presName="sibTrans" presStyleLbl="sibTrans2D1" presStyleIdx="1" presStyleCnt="2"/>
      <dgm:spPr/>
      <dgm:t>
        <a:bodyPr/>
        <a:lstStyle/>
        <a:p>
          <a:endParaRPr lang="cs-CZ"/>
        </a:p>
      </dgm:t>
    </dgm:pt>
    <dgm:pt modelId="{AE1DEAC9-5D4C-48A3-8097-C6CD5A428E91}" type="pres">
      <dgm:prSet presAssocID="{452D6AC8-728A-4B17-A663-30C84F00CEDC}" presName="spacerR" presStyleCnt="0"/>
      <dgm:spPr/>
    </dgm:pt>
    <dgm:pt modelId="{F49CBE05-F4B5-4795-B569-1748EEC633A9}" type="pres">
      <dgm:prSet presAssocID="{51976B52-73CC-41D1-9920-294F223B885C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57BFC4D-D869-4464-A9E8-7B8F245382C4}" type="presOf" srcId="{51976B52-73CC-41D1-9920-294F223B885C}" destId="{F49CBE05-F4B5-4795-B569-1748EEC633A9}" srcOrd="0" destOrd="0" presId="urn:microsoft.com/office/officeart/2005/8/layout/equation1"/>
    <dgm:cxn modelId="{B8BE777B-E0A4-4805-9562-314DC986ED88}" type="presOf" srcId="{4DF09A29-C0B7-4F17-92AB-24F1177B3372}" destId="{43EAF7B6-7842-4861-A826-BF78C8DFB8FB}" srcOrd="0" destOrd="0" presId="urn:microsoft.com/office/officeart/2005/8/layout/equation1"/>
    <dgm:cxn modelId="{1D21B2BA-A88A-4B71-BDD9-6FB3DA3BEC8A}" srcId="{7A91B98A-7A6E-4E73-8509-508A784A848F}" destId="{F34444D5-B547-4CC8-87E9-80C929C660A0}" srcOrd="0" destOrd="0" parTransId="{CF42BC3F-3EC8-42D5-AF47-7227CCE3B66D}" sibTransId="{4DF09A29-C0B7-4F17-92AB-24F1177B3372}"/>
    <dgm:cxn modelId="{A2D6C5DF-26F8-4496-89D8-EEE6650621FD}" type="presOf" srcId="{548B925F-5A1B-4B51-97AD-B0A2E684B1E8}" destId="{6D46D9FE-6DD6-4480-89AA-815B04B9C486}" srcOrd="0" destOrd="0" presId="urn:microsoft.com/office/officeart/2005/8/layout/equation1"/>
    <dgm:cxn modelId="{51AA6061-28F4-483D-AA50-553954E9CD6C}" srcId="{7A91B98A-7A6E-4E73-8509-508A784A848F}" destId="{51976B52-73CC-41D1-9920-294F223B885C}" srcOrd="2" destOrd="0" parTransId="{EC6EDD6E-7C7D-45E7-A030-7D51056B8202}" sibTransId="{831A6938-0DA7-4068-9298-BF9E45B037A0}"/>
    <dgm:cxn modelId="{50E78EAF-AAB7-43F7-A40D-A04AE1E8DFF3}" type="presOf" srcId="{452D6AC8-728A-4B17-A663-30C84F00CEDC}" destId="{971B195C-588B-48F4-92E8-ACF2EBE73793}" srcOrd="0" destOrd="0" presId="urn:microsoft.com/office/officeart/2005/8/layout/equation1"/>
    <dgm:cxn modelId="{36469156-E6C1-4770-87AF-7C3B4478FAA2}" type="presOf" srcId="{F34444D5-B547-4CC8-87E9-80C929C660A0}" destId="{2C3B2F5F-9126-4525-8DCE-C41DFC12FEA2}" srcOrd="0" destOrd="0" presId="urn:microsoft.com/office/officeart/2005/8/layout/equation1"/>
    <dgm:cxn modelId="{2344A4D8-1A47-4FBE-A6AE-7015063D753B}" srcId="{7A91B98A-7A6E-4E73-8509-508A784A848F}" destId="{548B925F-5A1B-4B51-97AD-B0A2E684B1E8}" srcOrd="1" destOrd="0" parTransId="{8C17EBA1-077C-42EF-945F-89FCA8F0D321}" sibTransId="{452D6AC8-728A-4B17-A663-30C84F00CEDC}"/>
    <dgm:cxn modelId="{DB49B210-F8B3-42D9-99E3-AA2A335686B2}" type="presOf" srcId="{7A91B98A-7A6E-4E73-8509-508A784A848F}" destId="{9D3D41D6-A2B2-488A-B2E3-AB0709823340}" srcOrd="0" destOrd="0" presId="urn:microsoft.com/office/officeart/2005/8/layout/equation1"/>
    <dgm:cxn modelId="{2C3526BA-62B2-47CE-B291-417A749B9861}" type="presParOf" srcId="{9D3D41D6-A2B2-488A-B2E3-AB0709823340}" destId="{2C3B2F5F-9126-4525-8DCE-C41DFC12FEA2}" srcOrd="0" destOrd="0" presId="urn:microsoft.com/office/officeart/2005/8/layout/equation1"/>
    <dgm:cxn modelId="{E6EC01CF-D10C-4E73-B3B0-EB34ED651866}" type="presParOf" srcId="{9D3D41D6-A2B2-488A-B2E3-AB0709823340}" destId="{AFF946D7-2E37-4406-BD6A-9151247F039D}" srcOrd="1" destOrd="0" presId="urn:microsoft.com/office/officeart/2005/8/layout/equation1"/>
    <dgm:cxn modelId="{F026003C-3EE4-42E4-B866-7FA648173B3B}" type="presParOf" srcId="{9D3D41D6-A2B2-488A-B2E3-AB0709823340}" destId="{43EAF7B6-7842-4861-A826-BF78C8DFB8FB}" srcOrd="2" destOrd="0" presId="urn:microsoft.com/office/officeart/2005/8/layout/equation1"/>
    <dgm:cxn modelId="{B25982EC-27E7-4079-98C7-9725B242DD1B}" type="presParOf" srcId="{9D3D41D6-A2B2-488A-B2E3-AB0709823340}" destId="{AF528770-1E1D-4BC2-805F-00825BF1B977}" srcOrd="3" destOrd="0" presId="urn:microsoft.com/office/officeart/2005/8/layout/equation1"/>
    <dgm:cxn modelId="{88F4E801-97D6-4902-B054-21B0A68B9D21}" type="presParOf" srcId="{9D3D41D6-A2B2-488A-B2E3-AB0709823340}" destId="{6D46D9FE-6DD6-4480-89AA-815B04B9C486}" srcOrd="4" destOrd="0" presId="urn:microsoft.com/office/officeart/2005/8/layout/equation1"/>
    <dgm:cxn modelId="{DE813B74-4304-40EF-8F18-E275E64C0341}" type="presParOf" srcId="{9D3D41D6-A2B2-488A-B2E3-AB0709823340}" destId="{85174EA2-69DC-4340-BF3A-9EBDC6E91ACA}" srcOrd="5" destOrd="0" presId="urn:microsoft.com/office/officeart/2005/8/layout/equation1"/>
    <dgm:cxn modelId="{1AEE111F-24D8-4B28-8C99-D9197A821855}" type="presParOf" srcId="{9D3D41D6-A2B2-488A-B2E3-AB0709823340}" destId="{971B195C-588B-48F4-92E8-ACF2EBE73793}" srcOrd="6" destOrd="0" presId="urn:microsoft.com/office/officeart/2005/8/layout/equation1"/>
    <dgm:cxn modelId="{B1A30FC2-006B-4D1E-92E6-A5486F0A59D7}" type="presParOf" srcId="{9D3D41D6-A2B2-488A-B2E3-AB0709823340}" destId="{AE1DEAC9-5D4C-48A3-8097-C6CD5A428E91}" srcOrd="7" destOrd="0" presId="urn:microsoft.com/office/officeart/2005/8/layout/equation1"/>
    <dgm:cxn modelId="{617898D8-174A-4BC0-961B-FE463C900183}" type="presParOf" srcId="{9D3D41D6-A2B2-488A-B2E3-AB0709823340}" destId="{F49CBE05-F4B5-4795-B569-1748EEC633A9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A91B98A-7A6E-4E73-8509-508A784A848F}" type="doc">
      <dgm:prSet loTypeId="urn:microsoft.com/office/officeart/2005/8/layout/equation1" loCatId="process" qsTypeId="urn:microsoft.com/office/officeart/2005/8/quickstyle/3d1" qsCatId="3D" csTypeId="urn:microsoft.com/office/officeart/2005/8/colors/colorful2" csCatId="colorful" phldr="1"/>
      <dgm:spPr/>
    </dgm:pt>
    <dgm:pt modelId="{F34444D5-B547-4CC8-87E9-80C929C660A0}">
      <dgm:prSet phldrT="[Text]"/>
      <dgm:spPr/>
      <dgm:t>
        <a:bodyPr/>
        <a:lstStyle/>
        <a:p>
          <a:r>
            <a:rPr lang="cs-CZ" dirty="0" smtClean="0"/>
            <a:t>tyčinky</a:t>
          </a:r>
          <a:endParaRPr lang="cs-CZ" dirty="0"/>
        </a:p>
      </dgm:t>
    </dgm:pt>
    <dgm:pt modelId="{CF42BC3F-3EC8-42D5-AF47-7227CCE3B66D}" type="parTrans" cxnId="{1D21B2BA-A88A-4B71-BDD9-6FB3DA3BEC8A}">
      <dgm:prSet/>
      <dgm:spPr/>
      <dgm:t>
        <a:bodyPr/>
        <a:lstStyle/>
        <a:p>
          <a:endParaRPr lang="cs-CZ"/>
        </a:p>
      </dgm:t>
    </dgm:pt>
    <dgm:pt modelId="{4DF09A29-C0B7-4F17-92AB-24F1177B3372}" type="sibTrans" cxnId="{1D21B2BA-A88A-4B71-BDD9-6FB3DA3BEC8A}">
      <dgm:prSet/>
      <dgm:spPr/>
      <dgm:t>
        <a:bodyPr/>
        <a:lstStyle/>
        <a:p>
          <a:endParaRPr lang="cs-CZ"/>
        </a:p>
      </dgm:t>
    </dgm:pt>
    <dgm:pt modelId="{548B925F-5A1B-4B51-97AD-B0A2E684B1E8}">
      <dgm:prSet phldrT="[Text]"/>
      <dgm:spPr/>
      <dgm:t>
        <a:bodyPr/>
        <a:lstStyle/>
        <a:p>
          <a:r>
            <a:rPr lang="cs-CZ" dirty="0" smtClean="0"/>
            <a:t>pestíky</a:t>
          </a:r>
          <a:endParaRPr lang="cs-CZ" dirty="0"/>
        </a:p>
      </dgm:t>
    </dgm:pt>
    <dgm:pt modelId="{8C17EBA1-077C-42EF-945F-89FCA8F0D321}" type="parTrans" cxnId="{2344A4D8-1A47-4FBE-A6AE-7015063D753B}">
      <dgm:prSet/>
      <dgm:spPr/>
      <dgm:t>
        <a:bodyPr/>
        <a:lstStyle/>
        <a:p>
          <a:endParaRPr lang="cs-CZ"/>
        </a:p>
      </dgm:t>
    </dgm:pt>
    <dgm:pt modelId="{452D6AC8-728A-4B17-A663-30C84F00CEDC}" type="sibTrans" cxnId="{2344A4D8-1A47-4FBE-A6AE-7015063D753B}">
      <dgm:prSet/>
      <dgm:spPr/>
      <dgm:t>
        <a:bodyPr/>
        <a:lstStyle/>
        <a:p>
          <a:endParaRPr lang="cs-CZ"/>
        </a:p>
      </dgm:t>
    </dgm:pt>
    <dgm:pt modelId="{51976B52-73CC-41D1-9920-294F223B885C}">
      <dgm:prSet phldrT="[Text]"/>
      <dgm:spPr/>
      <dgm:t>
        <a:bodyPr/>
        <a:lstStyle/>
        <a:p>
          <a:r>
            <a:rPr lang="cs-CZ" dirty="0" smtClean="0"/>
            <a:t>jedno-</a:t>
          </a:r>
          <a:r>
            <a:rPr lang="cs-CZ" dirty="0" err="1" smtClean="0"/>
            <a:t>pohlavné</a:t>
          </a:r>
          <a:r>
            <a:rPr lang="cs-CZ" dirty="0" smtClean="0"/>
            <a:t> květy</a:t>
          </a:r>
          <a:endParaRPr lang="cs-CZ" dirty="0"/>
        </a:p>
      </dgm:t>
    </dgm:pt>
    <dgm:pt modelId="{EC6EDD6E-7C7D-45E7-A030-7D51056B8202}" type="parTrans" cxnId="{51AA6061-28F4-483D-AA50-553954E9CD6C}">
      <dgm:prSet/>
      <dgm:spPr/>
      <dgm:t>
        <a:bodyPr/>
        <a:lstStyle/>
        <a:p>
          <a:endParaRPr lang="cs-CZ"/>
        </a:p>
      </dgm:t>
    </dgm:pt>
    <dgm:pt modelId="{831A6938-0DA7-4068-9298-BF9E45B037A0}" type="sibTrans" cxnId="{51AA6061-28F4-483D-AA50-553954E9CD6C}">
      <dgm:prSet/>
      <dgm:spPr/>
      <dgm:t>
        <a:bodyPr/>
        <a:lstStyle/>
        <a:p>
          <a:endParaRPr lang="cs-CZ"/>
        </a:p>
      </dgm:t>
    </dgm:pt>
    <dgm:pt modelId="{9D3D41D6-A2B2-488A-B2E3-AB0709823340}" type="pres">
      <dgm:prSet presAssocID="{7A91B98A-7A6E-4E73-8509-508A784A848F}" presName="linearFlow" presStyleCnt="0">
        <dgm:presLayoutVars>
          <dgm:dir/>
          <dgm:resizeHandles val="exact"/>
        </dgm:presLayoutVars>
      </dgm:prSet>
      <dgm:spPr/>
    </dgm:pt>
    <dgm:pt modelId="{2C3B2F5F-9126-4525-8DCE-C41DFC12FEA2}" type="pres">
      <dgm:prSet presAssocID="{F34444D5-B547-4CC8-87E9-80C929C660A0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F946D7-2E37-4406-BD6A-9151247F039D}" type="pres">
      <dgm:prSet presAssocID="{4DF09A29-C0B7-4F17-92AB-24F1177B3372}" presName="spacerL" presStyleCnt="0"/>
      <dgm:spPr/>
    </dgm:pt>
    <dgm:pt modelId="{43EAF7B6-7842-4861-A826-BF78C8DFB8FB}" type="pres">
      <dgm:prSet presAssocID="{4DF09A29-C0B7-4F17-92AB-24F1177B3372}" presName="sibTrans" presStyleLbl="sibTrans2D1" presStyleIdx="0" presStyleCnt="2"/>
      <dgm:spPr/>
      <dgm:t>
        <a:bodyPr/>
        <a:lstStyle/>
        <a:p>
          <a:endParaRPr lang="cs-CZ"/>
        </a:p>
      </dgm:t>
    </dgm:pt>
    <dgm:pt modelId="{AF528770-1E1D-4BC2-805F-00825BF1B977}" type="pres">
      <dgm:prSet presAssocID="{4DF09A29-C0B7-4F17-92AB-24F1177B3372}" presName="spacerR" presStyleCnt="0"/>
      <dgm:spPr/>
    </dgm:pt>
    <dgm:pt modelId="{6D46D9FE-6DD6-4480-89AA-815B04B9C486}" type="pres">
      <dgm:prSet presAssocID="{548B925F-5A1B-4B51-97AD-B0A2E684B1E8}" presName="node" presStyleLbl="node1" presStyleIdx="1" presStyleCnt="3" custLinFactNeighborX="-767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174EA2-69DC-4340-BF3A-9EBDC6E91ACA}" type="pres">
      <dgm:prSet presAssocID="{452D6AC8-728A-4B17-A663-30C84F00CEDC}" presName="spacerL" presStyleCnt="0"/>
      <dgm:spPr/>
    </dgm:pt>
    <dgm:pt modelId="{971B195C-588B-48F4-92E8-ACF2EBE73793}" type="pres">
      <dgm:prSet presAssocID="{452D6AC8-728A-4B17-A663-30C84F00CEDC}" presName="sibTrans" presStyleLbl="sibTrans2D1" presStyleIdx="1" presStyleCnt="2"/>
      <dgm:spPr/>
      <dgm:t>
        <a:bodyPr/>
        <a:lstStyle/>
        <a:p>
          <a:endParaRPr lang="cs-CZ"/>
        </a:p>
      </dgm:t>
    </dgm:pt>
    <dgm:pt modelId="{AE1DEAC9-5D4C-48A3-8097-C6CD5A428E91}" type="pres">
      <dgm:prSet presAssocID="{452D6AC8-728A-4B17-A663-30C84F00CEDC}" presName="spacerR" presStyleCnt="0"/>
      <dgm:spPr/>
    </dgm:pt>
    <dgm:pt modelId="{F49CBE05-F4B5-4795-B569-1748EEC633A9}" type="pres">
      <dgm:prSet presAssocID="{51976B52-73CC-41D1-9920-294F223B885C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D21B2BA-A88A-4B71-BDD9-6FB3DA3BEC8A}" srcId="{7A91B98A-7A6E-4E73-8509-508A784A848F}" destId="{F34444D5-B547-4CC8-87E9-80C929C660A0}" srcOrd="0" destOrd="0" parTransId="{CF42BC3F-3EC8-42D5-AF47-7227CCE3B66D}" sibTransId="{4DF09A29-C0B7-4F17-92AB-24F1177B3372}"/>
    <dgm:cxn modelId="{D872375C-1C47-4626-B348-5F72048C3EB8}" type="presOf" srcId="{7A91B98A-7A6E-4E73-8509-508A784A848F}" destId="{9D3D41D6-A2B2-488A-B2E3-AB0709823340}" srcOrd="0" destOrd="0" presId="urn:microsoft.com/office/officeart/2005/8/layout/equation1"/>
    <dgm:cxn modelId="{51AA6061-28F4-483D-AA50-553954E9CD6C}" srcId="{7A91B98A-7A6E-4E73-8509-508A784A848F}" destId="{51976B52-73CC-41D1-9920-294F223B885C}" srcOrd="2" destOrd="0" parTransId="{EC6EDD6E-7C7D-45E7-A030-7D51056B8202}" sibTransId="{831A6938-0DA7-4068-9298-BF9E45B037A0}"/>
    <dgm:cxn modelId="{F3CA90ED-52C7-4E1B-B005-9C8C7F7D65F9}" type="presOf" srcId="{51976B52-73CC-41D1-9920-294F223B885C}" destId="{F49CBE05-F4B5-4795-B569-1748EEC633A9}" srcOrd="0" destOrd="0" presId="urn:microsoft.com/office/officeart/2005/8/layout/equation1"/>
    <dgm:cxn modelId="{2344A4D8-1A47-4FBE-A6AE-7015063D753B}" srcId="{7A91B98A-7A6E-4E73-8509-508A784A848F}" destId="{548B925F-5A1B-4B51-97AD-B0A2E684B1E8}" srcOrd="1" destOrd="0" parTransId="{8C17EBA1-077C-42EF-945F-89FCA8F0D321}" sibTransId="{452D6AC8-728A-4B17-A663-30C84F00CEDC}"/>
    <dgm:cxn modelId="{F5C2AED8-506B-4923-8E29-81F551908A79}" type="presOf" srcId="{4DF09A29-C0B7-4F17-92AB-24F1177B3372}" destId="{43EAF7B6-7842-4861-A826-BF78C8DFB8FB}" srcOrd="0" destOrd="0" presId="urn:microsoft.com/office/officeart/2005/8/layout/equation1"/>
    <dgm:cxn modelId="{3D39141A-5F3F-4DF7-B9F7-D038DC0E088B}" type="presOf" srcId="{F34444D5-B547-4CC8-87E9-80C929C660A0}" destId="{2C3B2F5F-9126-4525-8DCE-C41DFC12FEA2}" srcOrd="0" destOrd="0" presId="urn:microsoft.com/office/officeart/2005/8/layout/equation1"/>
    <dgm:cxn modelId="{CA423965-0BFC-48C0-94C9-9D29428C7D57}" type="presOf" srcId="{548B925F-5A1B-4B51-97AD-B0A2E684B1E8}" destId="{6D46D9FE-6DD6-4480-89AA-815B04B9C486}" srcOrd="0" destOrd="0" presId="urn:microsoft.com/office/officeart/2005/8/layout/equation1"/>
    <dgm:cxn modelId="{258C5735-D327-4FF6-80DE-E9E6E9CED4C5}" type="presOf" srcId="{452D6AC8-728A-4B17-A663-30C84F00CEDC}" destId="{971B195C-588B-48F4-92E8-ACF2EBE73793}" srcOrd="0" destOrd="0" presId="urn:microsoft.com/office/officeart/2005/8/layout/equation1"/>
    <dgm:cxn modelId="{882C5068-144F-4778-9113-CA6C65771B72}" type="presParOf" srcId="{9D3D41D6-A2B2-488A-B2E3-AB0709823340}" destId="{2C3B2F5F-9126-4525-8DCE-C41DFC12FEA2}" srcOrd="0" destOrd="0" presId="urn:microsoft.com/office/officeart/2005/8/layout/equation1"/>
    <dgm:cxn modelId="{ABAC08EA-5523-43EE-876E-37A5DBC60538}" type="presParOf" srcId="{9D3D41D6-A2B2-488A-B2E3-AB0709823340}" destId="{AFF946D7-2E37-4406-BD6A-9151247F039D}" srcOrd="1" destOrd="0" presId="urn:microsoft.com/office/officeart/2005/8/layout/equation1"/>
    <dgm:cxn modelId="{34B1E7C7-7929-49F5-8394-030F8F4A6861}" type="presParOf" srcId="{9D3D41D6-A2B2-488A-B2E3-AB0709823340}" destId="{43EAF7B6-7842-4861-A826-BF78C8DFB8FB}" srcOrd="2" destOrd="0" presId="urn:microsoft.com/office/officeart/2005/8/layout/equation1"/>
    <dgm:cxn modelId="{B888ADFF-0010-4E58-93A9-A5279BF6FCC2}" type="presParOf" srcId="{9D3D41D6-A2B2-488A-B2E3-AB0709823340}" destId="{AF528770-1E1D-4BC2-805F-00825BF1B977}" srcOrd="3" destOrd="0" presId="urn:microsoft.com/office/officeart/2005/8/layout/equation1"/>
    <dgm:cxn modelId="{6E6915B8-360F-4448-89D8-11F79220248C}" type="presParOf" srcId="{9D3D41D6-A2B2-488A-B2E3-AB0709823340}" destId="{6D46D9FE-6DD6-4480-89AA-815B04B9C486}" srcOrd="4" destOrd="0" presId="urn:microsoft.com/office/officeart/2005/8/layout/equation1"/>
    <dgm:cxn modelId="{BE51BA49-52C5-4BD2-8009-2DFCF65E86D2}" type="presParOf" srcId="{9D3D41D6-A2B2-488A-B2E3-AB0709823340}" destId="{85174EA2-69DC-4340-BF3A-9EBDC6E91ACA}" srcOrd="5" destOrd="0" presId="urn:microsoft.com/office/officeart/2005/8/layout/equation1"/>
    <dgm:cxn modelId="{D4120C6A-853D-44C5-9AFE-47B5EC143E85}" type="presParOf" srcId="{9D3D41D6-A2B2-488A-B2E3-AB0709823340}" destId="{971B195C-588B-48F4-92E8-ACF2EBE73793}" srcOrd="6" destOrd="0" presId="urn:microsoft.com/office/officeart/2005/8/layout/equation1"/>
    <dgm:cxn modelId="{B57D0A8F-1894-40C2-B5B8-63FFE5FBA6B8}" type="presParOf" srcId="{9D3D41D6-A2B2-488A-B2E3-AB0709823340}" destId="{AE1DEAC9-5D4C-48A3-8097-C6CD5A428E91}" srcOrd="7" destOrd="0" presId="urn:microsoft.com/office/officeart/2005/8/layout/equation1"/>
    <dgm:cxn modelId="{BEDEC8BE-661B-4AE2-8472-7662FCDBEAF7}" type="presParOf" srcId="{9D3D41D6-A2B2-488A-B2E3-AB0709823340}" destId="{F49CBE05-F4B5-4795-B569-1748EEC633A9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xmlns="" relId="rId12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A91B98A-7A6E-4E73-8509-508A784A848F}" type="doc">
      <dgm:prSet loTypeId="urn:microsoft.com/office/officeart/2005/8/layout/equation1" loCatId="process" qsTypeId="urn:microsoft.com/office/officeart/2005/8/quickstyle/3d1" qsCatId="3D" csTypeId="urn:microsoft.com/office/officeart/2005/8/colors/colorful3" csCatId="colorful" phldr="1"/>
      <dgm:spPr/>
    </dgm:pt>
    <dgm:pt modelId="{F34444D5-B547-4CC8-87E9-80C929C660A0}">
      <dgm:prSet phldrT="[Text]"/>
      <dgm:spPr/>
      <dgm:t>
        <a:bodyPr/>
        <a:lstStyle/>
        <a:p>
          <a:r>
            <a:rPr lang="cs-CZ" dirty="0" smtClean="0"/>
            <a:t>tyčinky</a:t>
          </a:r>
          <a:endParaRPr lang="cs-CZ" dirty="0"/>
        </a:p>
      </dgm:t>
    </dgm:pt>
    <dgm:pt modelId="{CF42BC3F-3EC8-42D5-AF47-7227CCE3B66D}" type="parTrans" cxnId="{1D21B2BA-A88A-4B71-BDD9-6FB3DA3BEC8A}">
      <dgm:prSet/>
      <dgm:spPr/>
      <dgm:t>
        <a:bodyPr/>
        <a:lstStyle/>
        <a:p>
          <a:endParaRPr lang="cs-CZ"/>
        </a:p>
      </dgm:t>
    </dgm:pt>
    <dgm:pt modelId="{4DF09A29-C0B7-4F17-92AB-24F1177B3372}" type="sibTrans" cxnId="{1D21B2BA-A88A-4B71-BDD9-6FB3DA3BEC8A}">
      <dgm:prSet/>
      <dgm:spPr/>
      <dgm:t>
        <a:bodyPr/>
        <a:lstStyle/>
        <a:p>
          <a:endParaRPr lang="cs-CZ"/>
        </a:p>
      </dgm:t>
    </dgm:pt>
    <dgm:pt modelId="{548B925F-5A1B-4B51-97AD-B0A2E684B1E8}">
      <dgm:prSet phldrT="[Text]"/>
      <dgm:spPr/>
      <dgm:t>
        <a:bodyPr/>
        <a:lstStyle/>
        <a:p>
          <a:r>
            <a:rPr lang="cs-CZ" dirty="0" smtClean="0"/>
            <a:t>pestíky</a:t>
          </a:r>
          <a:endParaRPr lang="cs-CZ" dirty="0"/>
        </a:p>
      </dgm:t>
    </dgm:pt>
    <dgm:pt modelId="{8C17EBA1-077C-42EF-945F-89FCA8F0D321}" type="parTrans" cxnId="{2344A4D8-1A47-4FBE-A6AE-7015063D753B}">
      <dgm:prSet/>
      <dgm:spPr/>
      <dgm:t>
        <a:bodyPr/>
        <a:lstStyle/>
        <a:p>
          <a:endParaRPr lang="cs-CZ"/>
        </a:p>
      </dgm:t>
    </dgm:pt>
    <dgm:pt modelId="{452D6AC8-728A-4B17-A663-30C84F00CEDC}" type="sibTrans" cxnId="{2344A4D8-1A47-4FBE-A6AE-7015063D753B}">
      <dgm:prSet/>
      <dgm:spPr/>
      <dgm:t>
        <a:bodyPr/>
        <a:lstStyle/>
        <a:p>
          <a:endParaRPr lang="cs-CZ"/>
        </a:p>
      </dgm:t>
    </dgm:pt>
    <dgm:pt modelId="{51976B52-73CC-41D1-9920-294F223B885C}">
      <dgm:prSet phldrT="[Text]"/>
      <dgm:spPr/>
      <dgm:t>
        <a:bodyPr/>
        <a:lstStyle/>
        <a:p>
          <a:r>
            <a:rPr lang="cs-CZ" dirty="0" smtClean="0"/>
            <a:t>jedno-</a:t>
          </a:r>
          <a:r>
            <a:rPr lang="cs-CZ" dirty="0" err="1" smtClean="0"/>
            <a:t>pohlavné</a:t>
          </a:r>
          <a:r>
            <a:rPr lang="cs-CZ" dirty="0" smtClean="0"/>
            <a:t> květy</a:t>
          </a:r>
          <a:endParaRPr lang="cs-CZ" dirty="0"/>
        </a:p>
      </dgm:t>
    </dgm:pt>
    <dgm:pt modelId="{EC6EDD6E-7C7D-45E7-A030-7D51056B8202}" type="parTrans" cxnId="{51AA6061-28F4-483D-AA50-553954E9CD6C}">
      <dgm:prSet/>
      <dgm:spPr/>
      <dgm:t>
        <a:bodyPr/>
        <a:lstStyle/>
        <a:p>
          <a:endParaRPr lang="cs-CZ"/>
        </a:p>
      </dgm:t>
    </dgm:pt>
    <dgm:pt modelId="{831A6938-0DA7-4068-9298-BF9E45B037A0}" type="sibTrans" cxnId="{51AA6061-28F4-483D-AA50-553954E9CD6C}">
      <dgm:prSet/>
      <dgm:spPr/>
      <dgm:t>
        <a:bodyPr/>
        <a:lstStyle/>
        <a:p>
          <a:endParaRPr lang="cs-CZ"/>
        </a:p>
      </dgm:t>
    </dgm:pt>
    <dgm:pt modelId="{9D3D41D6-A2B2-488A-B2E3-AB0709823340}" type="pres">
      <dgm:prSet presAssocID="{7A91B98A-7A6E-4E73-8509-508A784A848F}" presName="linearFlow" presStyleCnt="0">
        <dgm:presLayoutVars>
          <dgm:dir/>
          <dgm:resizeHandles val="exact"/>
        </dgm:presLayoutVars>
      </dgm:prSet>
      <dgm:spPr/>
    </dgm:pt>
    <dgm:pt modelId="{2C3B2F5F-9126-4525-8DCE-C41DFC12FEA2}" type="pres">
      <dgm:prSet presAssocID="{F34444D5-B547-4CC8-87E9-80C929C660A0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F946D7-2E37-4406-BD6A-9151247F039D}" type="pres">
      <dgm:prSet presAssocID="{4DF09A29-C0B7-4F17-92AB-24F1177B3372}" presName="spacerL" presStyleCnt="0"/>
      <dgm:spPr/>
    </dgm:pt>
    <dgm:pt modelId="{43EAF7B6-7842-4861-A826-BF78C8DFB8FB}" type="pres">
      <dgm:prSet presAssocID="{4DF09A29-C0B7-4F17-92AB-24F1177B3372}" presName="sibTrans" presStyleLbl="sibTrans2D1" presStyleIdx="0" presStyleCnt="2"/>
      <dgm:spPr/>
      <dgm:t>
        <a:bodyPr/>
        <a:lstStyle/>
        <a:p>
          <a:endParaRPr lang="cs-CZ"/>
        </a:p>
      </dgm:t>
    </dgm:pt>
    <dgm:pt modelId="{AF528770-1E1D-4BC2-805F-00825BF1B977}" type="pres">
      <dgm:prSet presAssocID="{4DF09A29-C0B7-4F17-92AB-24F1177B3372}" presName="spacerR" presStyleCnt="0"/>
      <dgm:spPr/>
    </dgm:pt>
    <dgm:pt modelId="{6D46D9FE-6DD6-4480-89AA-815B04B9C486}" type="pres">
      <dgm:prSet presAssocID="{548B925F-5A1B-4B51-97AD-B0A2E684B1E8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174EA2-69DC-4340-BF3A-9EBDC6E91ACA}" type="pres">
      <dgm:prSet presAssocID="{452D6AC8-728A-4B17-A663-30C84F00CEDC}" presName="spacerL" presStyleCnt="0"/>
      <dgm:spPr/>
    </dgm:pt>
    <dgm:pt modelId="{971B195C-588B-48F4-92E8-ACF2EBE73793}" type="pres">
      <dgm:prSet presAssocID="{452D6AC8-728A-4B17-A663-30C84F00CEDC}" presName="sibTrans" presStyleLbl="sibTrans2D1" presStyleIdx="1" presStyleCnt="2"/>
      <dgm:spPr/>
      <dgm:t>
        <a:bodyPr/>
        <a:lstStyle/>
        <a:p>
          <a:endParaRPr lang="cs-CZ"/>
        </a:p>
      </dgm:t>
    </dgm:pt>
    <dgm:pt modelId="{AE1DEAC9-5D4C-48A3-8097-C6CD5A428E91}" type="pres">
      <dgm:prSet presAssocID="{452D6AC8-728A-4B17-A663-30C84F00CEDC}" presName="spacerR" presStyleCnt="0"/>
      <dgm:spPr/>
    </dgm:pt>
    <dgm:pt modelId="{F49CBE05-F4B5-4795-B569-1748EEC633A9}" type="pres">
      <dgm:prSet presAssocID="{51976B52-73CC-41D1-9920-294F223B885C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74A7DC-FEF5-444D-B2BE-C19F896D7771}" type="presOf" srcId="{51976B52-73CC-41D1-9920-294F223B885C}" destId="{F49CBE05-F4B5-4795-B569-1748EEC633A9}" srcOrd="0" destOrd="0" presId="urn:microsoft.com/office/officeart/2005/8/layout/equation1"/>
    <dgm:cxn modelId="{F7584389-C6B4-4019-AF5A-A17F5D39315B}" type="presOf" srcId="{4DF09A29-C0B7-4F17-92AB-24F1177B3372}" destId="{43EAF7B6-7842-4861-A826-BF78C8DFB8FB}" srcOrd="0" destOrd="0" presId="urn:microsoft.com/office/officeart/2005/8/layout/equation1"/>
    <dgm:cxn modelId="{1D21B2BA-A88A-4B71-BDD9-6FB3DA3BEC8A}" srcId="{7A91B98A-7A6E-4E73-8509-508A784A848F}" destId="{F34444D5-B547-4CC8-87E9-80C929C660A0}" srcOrd="0" destOrd="0" parTransId="{CF42BC3F-3EC8-42D5-AF47-7227CCE3B66D}" sibTransId="{4DF09A29-C0B7-4F17-92AB-24F1177B3372}"/>
    <dgm:cxn modelId="{51AA6061-28F4-483D-AA50-553954E9CD6C}" srcId="{7A91B98A-7A6E-4E73-8509-508A784A848F}" destId="{51976B52-73CC-41D1-9920-294F223B885C}" srcOrd="2" destOrd="0" parTransId="{EC6EDD6E-7C7D-45E7-A030-7D51056B8202}" sibTransId="{831A6938-0DA7-4068-9298-BF9E45B037A0}"/>
    <dgm:cxn modelId="{2344A4D8-1A47-4FBE-A6AE-7015063D753B}" srcId="{7A91B98A-7A6E-4E73-8509-508A784A848F}" destId="{548B925F-5A1B-4B51-97AD-B0A2E684B1E8}" srcOrd="1" destOrd="0" parTransId="{8C17EBA1-077C-42EF-945F-89FCA8F0D321}" sibTransId="{452D6AC8-728A-4B17-A663-30C84F00CEDC}"/>
    <dgm:cxn modelId="{D1BB3125-7A5F-4288-944B-9EFA25998150}" type="presOf" srcId="{7A91B98A-7A6E-4E73-8509-508A784A848F}" destId="{9D3D41D6-A2B2-488A-B2E3-AB0709823340}" srcOrd="0" destOrd="0" presId="urn:microsoft.com/office/officeart/2005/8/layout/equation1"/>
    <dgm:cxn modelId="{46FCA0E7-24E7-4DB2-B7AE-3C6C4EFC684D}" type="presOf" srcId="{548B925F-5A1B-4B51-97AD-B0A2E684B1E8}" destId="{6D46D9FE-6DD6-4480-89AA-815B04B9C486}" srcOrd="0" destOrd="0" presId="urn:microsoft.com/office/officeart/2005/8/layout/equation1"/>
    <dgm:cxn modelId="{1643BC1C-6C7F-4EE2-98F9-950235B48E09}" type="presOf" srcId="{452D6AC8-728A-4B17-A663-30C84F00CEDC}" destId="{971B195C-588B-48F4-92E8-ACF2EBE73793}" srcOrd="0" destOrd="0" presId="urn:microsoft.com/office/officeart/2005/8/layout/equation1"/>
    <dgm:cxn modelId="{EE8BED62-DEE8-4702-B117-2C14229DCCF2}" type="presOf" srcId="{F34444D5-B547-4CC8-87E9-80C929C660A0}" destId="{2C3B2F5F-9126-4525-8DCE-C41DFC12FEA2}" srcOrd="0" destOrd="0" presId="urn:microsoft.com/office/officeart/2005/8/layout/equation1"/>
    <dgm:cxn modelId="{82030606-0401-41DC-BDB6-ACA5D56C16DE}" type="presParOf" srcId="{9D3D41D6-A2B2-488A-B2E3-AB0709823340}" destId="{2C3B2F5F-9126-4525-8DCE-C41DFC12FEA2}" srcOrd="0" destOrd="0" presId="urn:microsoft.com/office/officeart/2005/8/layout/equation1"/>
    <dgm:cxn modelId="{5CD225F4-053D-426D-BC12-A16929AC847A}" type="presParOf" srcId="{9D3D41D6-A2B2-488A-B2E3-AB0709823340}" destId="{AFF946D7-2E37-4406-BD6A-9151247F039D}" srcOrd="1" destOrd="0" presId="urn:microsoft.com/office/officeart/2005/8/layout/equation1"/>
    <dgm:cxn modelId="{58A896F4-FA2C-4B8A-9172-5D88026E5B3B}" type="presParOf" srcId="{9D3D41D6-A2B2-488A-B2E3-AB0709823340}" destId="{43EAF7B6-7842-4861-A826-BF78C8DFB8FB}" srcOrd="2" destOrd="0" presId="urn:microsoft.com/office/officeart/2005/8/layout/equation1"/>
    <dgm:cxn modelId="{C4F5BAD7-01B0-4FA6-80D0-819177253E9E}" type="presParOf" srcId="{9D3D41D6-A2B2-488A-B2E3-AB0709823340}" destId="{AF528770-1E1D-4BC2-805F-00825BF1B977}" srcOrd="3" destOrd="0" presId="urn:microsoft.com/office/officeart/2005/8/layout/equation1"/>
    <dgm:cxn modelId="{C6E089FE-55DC-4208-8135-E9EFC1E93E1E}" type="presParOf" srcId="{9D3D41D6-A2B2-488A-B2E3-AB0709823340}" destId="{6D46D9FE-6DD6-4480-89AA-815B04B9C486}" srcOrd="4" destOrd="0" presId="urn:microsoft.com/office/officeart/2005/8/layout/equation1"/>
    <dgm:cxn modelId="{B83C0585-1C2C-4DF1-8B58-F48ED23D8B1F}" type="presParOf" srcId="{9D3D41D6-A2B2-488A-B2E3-AB0709823340}" destId="{85174EA2-69DC-4340-BF3A-9EBDC6E91ACA}" srcOrd="5" destOrd="0" presId="urn:microsoft.com/office/officeart/2005/8/layout/equation1"/>
    <dgm:cxn modelId="{360AB9BC-E37F-41DB-9733-44F0376BC977}" type="presParOf" srcId="{9D3D41D6-A2B2-488A-B2E3-AB0709823340}" destId="{971B195C-588B-48F4-92E8-ACF2EBE73793}" srcOrd="6" destOrd="0" presId="urn:microsoft.com/office/officeart/2005/8/layout/equation1"/>
    <dgm:cxn modelId="{A04183AD-6D78-40CA-A71D-68E8BF4F3944}" type="presParOf" srcId="{9D3D41D6-A2B2-488A-B2E3-AB0709823340}" destId="{AE1DEAC9-5D4C-48A3-8097-C6CD5A428E91}" srcOrd="7" destOrd="0" presId="urn:microsoft.com/office/officeart/2005/8/layout/equation1"/>
    <dgm:cxn modelId="{0A374743-9384-424F-B98A-3489C40174E4}" type="presParOf" srcId="{9D3D41D6-A2B2-488A-B2E3-AB0709823340}" destId="{F49CBE05-F4B5-4795-B569-1748EEC633A9}" srcOrd="8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xmlns="" relId="rId1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0D0E103-5947-4F21-BC68-A4DC9907905A}">
      <dsp:nvSpPr>
        <dsp:cNvPr id="0" name=""/>
        <dsp:cNvSpPr/>
      </dsp:nvSpPr>
      <dsp:spPr>
        <a:xfrm>
          <a:off x="247982" y="2047648"/>
          <a:ext cx="2034542" cy="101727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květy</a:t>
          </a:r>
          <a:endParaRPr lang="cs-CZ" sz="2100" b="1" kern="1200" dirty="0"/>
        </a:p>
      </dsp:txBody>
      <dsp:txXfrm>
        <a:off x="247982" y="2047648"/>
        <a:ext cx="2034542" cy="1017271"/>
      </dsp:txXfrm>
    </dsp:sp>
    <dsp:sp modelId="{FDF07F52-94CE-4D9E-B125-599F3F3863FE}">
      <dsp:nvSpPr>
        <dsp:cNvPr id="0" name=""/>
        <dsp:cNvSpPr/>
      </dsp:nvSpPr>
      <dsp:spPr>
        <a:xfrm rot="17500715">
          <a:off x="1587893" y="1514747"/>
          <a:ext cx="2203080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2203080" y="17907"/>
              </a:lnTo>
            </a:path>
          </a:pathLst>
        </a:cu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17500715">
        <a:off x="2634356" y="1477577"/>
        <a:ext cx="110154" cy="110154"/>
      </dsp:txXfrm>
    </dsp:sp>
    <dsp:sp modelId="{84E25510-14FF-47BF-9CD8-C3C171C3CB55}">
      <dsp:nvSpPr>
        <dsp:cNvPr id="0" name=""/>
        <dsp:cNvSpPr/>
      </dsp:nvSpPr>
      <dsp:spPr>
        <a:xfrm>
          <a:off x="3096342" y="390"/>
          <a:ext cx="2592291" cy="101727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err="1" smtClean="0"/>
            <a:t>oboupohlavné</a:t>
          </a:r>
          <a:endParaRPr lang="cs-CZ" sz="2100" b="1" kern="1200" dirty="0"/>
        </a:p>
      </dsp:txBody>
      <dsp:txXfrm>
        <a:off x="3096342" y="390"/>
        <a:ext cx="2592291" cy="1017271"/>
      </dsp:txXfrm>
    </dsp:sp>
    <dsp:sp modelId="{F15BE6DD-3482-40DB-907E-584710C2E51B}">
      <dsp:nvSpPr>
        <dsp:cNvPr id="0" name=""/>
        <dsp:cNvSpPr/>
      </dsp:nvSpPr>
      <dsp:spPr>
        <a:xfrm rot="18770822">
          <a:off x="2091076" y="2099678"/>
          <a:ext cx="1196713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1196713" y="17907"/>
              </a:lnTo>
            </a:path>
          </a:pathLst>
        </a:cu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8770822">
        <a:off x="2659515" y="2087667"/>
        <a:ext cx="59835" cy="59835"/>
      </dsp:txXfrm>
    </dsp:sp>
    <dsp:sp modelId="{2DD4D895-1ED8-4F72-BBA8-8712E6BEFF3D}">
      <dsp:nvSpPr>
        <dsp:cNvPr id="0" name=""/>
        <dsp:cNvSpPr/>
      </dsp:nvSpPr>
      <dsp:spPr>
        <a:xfrm>
          <a:off x="3096342" y="1170251"/>
          <a:ext cx="2592291" cy="101727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err="1" smtClean="0"/>
            <a:t>jednopohlavné</a:t>
          </a:r>
          <a:endParaRPr lang="cs-CZ" sz="2100" b="1" kern="1200" dirty="0"/>
        </a:p>
      </dsp:txBody>
      <dsp:txXfrm>
        <a:off x="3096342" y="1170251"/>
        <a:ext cx="2592291" cy="1017271"/>
      </dsp:txXfrm>
    </dsp:sp>
    <dsp:sp modelId="{01130FD0-6194-49E8-8AF6-F5D1B02075DE}">
      <dsp:nvSpPr>
        <dsp:cNvPr id="0" name=""/>
        <dsp:cNvSpPr/>
      </dsp:nvSpPr>
      <dsp:spPr>
        <a:xfrm rot="19457599">
          <a:off x="5594433" y="1368514"/>
          <a:ext cx="1002218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1002218" y="17907"/>
              </a:lnTo>
            </a:path>
          </a:pathLst>
        </a:custGeom>
        <a:noFill/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6070486" y="1361366"/>
        <a:ext cx="50110" cy="50110"/>
      </dsp:txXfrm>
    </dsp:sp>
    <dsp:sp modelId="{60AF44A0-7C15-47C1-9F2E-589FBE37BB8E}">
      <dsp:nvSpPr>
        <dsp:cNvPr id="0" name=""/>
        <dsp:cNvSpPr/>
      </dsp:nvSpPr>
      <dsp:spPr>
        <a:xfrm>
          <a:off x="6502450" y="585321"/>
          <a:ext cx="2034542" cy="101727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jednodomé</a:t>
          </a:r>
          <a:endParaRPr lang="cs-CZ" sz="2100" b="1" kern="1200" dirty="0"/>
        </a:p>
      </dsp:txBody>
      <dsp:txXfrm>
        <a:off x="6502450" y="585321"/>
        <a:ext cx="2034542" cy="1017271"/>
      </dsp:txXfrm>
    </dsp:sp>
    <dsp:sp modelId="{B4F741B7-C23E-4E59-82D4-6F072209668B}">
      <dsp:nvSpPr>
        <dsp:cNvPr id="0" name=""/>
        <dsp:cNvSpPr/>
      </dsp:nvSpPr>
      <dsp:spPr>
        <a:xfrm rot="2142401">
          <a:off x="5594433" y="1953445"/>
          <a:ext cx="1002218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1002218" y="17907"/>
              </a:lnTo>
            </a:path>
          </a:pathLst>
        </a:custGeom>
        <a:noFill/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6070486" y="1946297"/>
        <a:ext cx="50110" cy="50110"/>
      </dsp:txXfrm>
    </dsp:sp>
    <dsp:sp modelId="{E8E5240C-641F-4B96-9A16-9CF82EB7E286}">
      <dsp:nvSpPr>
        <dsp:cNvPr id="0" name=""/>
        <dsp:cNvSpPr/>
      </dsp:nvSpPr>
      <dsp:spPr>
        <a:xfrm>
          <a:off x="6502450" y="1755182"/>
          <a:ext cx="2034542" cy="101727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dvoudomé</a:t>
          </a:r>
          <a:endParaRPr lang="cs-CZ" sz="2100" b="1" kern="1200" dirty="0"/>
        </a:p>
      </dsp:txBody>
      <dsp:txXfrm>
        <a:off x="6502450" y="1755182"/>
        <a:ext cx="2034542" cy="1017271"/>
      </dsp:txXfrm>
    </dsp:sp>
    <dsp:sp modelId="{7583F381-3AD2-4BFB-8BC7-EFE73A020D38}">
      <dsp:nvSpPr>
        <dsp:cNvPr id="0" name=""/>
        <dsp:cNvSpPr/>
      </dsp:nvSpPr>
      <dsp:spPr>
        <a:xfrm rot="2829178">
          <a:off x="2091076" y="2977074"/>
          <a:ext cx="1196713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1196713" y="17907"/>
              </a:lnTo>
            </a:path>
          </a:pathLst>
        </a:cu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829178">
        <a:off x="2659515" y="2965064"/>
        <a:ext cx="59835" cy="59835"/>
      </dsp:txXfrm>
    </dsp:sp>
    <dsp:sp modelId="{29CACD03-D8DF-4400-81A6-42C91DA17D42}">
      <dsp:nvSpPr>
        <dsp:cNvPr id="0" name=""/>
        <dsp:cNvSpPr/>
      </dsp:nvSpPr>
      <dsp:spPr>
        <a:xfrm>
          <a:off x="3096342" y="2925044"/>
          <a:ext cx="2573981" cy="101727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err="1" smtClean="0"/>
            <a:t>jednopohlavné</a:t>
          </a:r>
          <a:r>
            <a:rPr lang="cs-CZ" sz="2100" b="1" kern="1200" dirty="0" smtClean="0"/>
            <a:t>/ </a:t>
          </a:r>
          <a:r>
            <a:rPr lang="cs-CZ" sz="2100" b="1" kern="1200" dirty="0" err="1" smtClean="0"/>
            <a:t>oboupohlavné</a:t>
          </a:r>
          <a:endParaRPr lang="cs-CZ" sz="2100" b="1" kern="1200" dirty="0"/>
        </a:p>
      </dsp:txBody>
      <dsp:txXfrm>
        <a:off x="3096342" y="2925044"/>
        <a:ext cx="2573981" cy="1017271"/>
      </dsp:txXfrm>
    </dsp:sp>
    <dsp:sp modelId="{BDE34E11-C179-40C5-933B-90CF2E5EF08A}">
      <dsp:nvSpPr>
        <dsp:cNvPr id="0" name=""/>
        <dsp:cNvSpPr/>
      </dsp:nvSpPr>
      <dsp:spPr>
        <a:xfrm>
          <a:off x="5670323" y="3415772"/>
          <a:ext cx="813816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813816" y="17907"/>
              </a:lnTo>
            </a:path>
          </a:pathLst>
        </a:custGeom>
        <a:noFill/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6056886" y="3413335"/>
        <a:ext cx="40690" cy="40690"/>
      </dsp:txXfrm>
    </dsp:sp>
    <dsp:sp modelId="{37D91A83-83C8-4281-B40E-24C78B46618B}">
      <dsp:nvSpPr>
        <dsp:cNvPr id="0" name=""/>
        <dsp:cNvSpPr/>
      </dsp:nvSpPr>
      <dsp:spPr>
        <a:xfrm>
          <a:off x="6484140" y="2925044"/>
          <a:ext cx="2034542" cy="101727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mnohomanželné</a:t>
          </a:r>
          <a:endParaRPr lang="cs-CZ" sz="2100" b="1" kern="1200" dirty="0"/>
        </a:p>
      </dsp:txBody>
      <dsp:txXfrm>
        <a:off x="6484140" y="2925044"/>
        <a:ext cx="2034542" cy="1017271"/>
      </dsp:txXfrm>
    </dsp:sp>
    <dsp:sp modelId="{9A155A51-B432-4096-B572-E9D10B82461D}">
      <dsp:nvSpPr>
        <dsp:cNvPr id="0" name=""/>
        <dsp:cNvSpPr/>
      </dsp:nvSpPr>
      <dsp:spPr>
        <a:xfrm rot="4099285">
          <a:off x="1587893" y="3562005"/>
          <a:ext cx="2203080" cy="35815"/>
        </a:xfrm>
        <a:custGeom>
          <a:avLst/>
          <a:gdLst/>
          <a:ahLst/>
          <a:cxnLst/>
          <a:rect l="0" t="0" r="0" b="0"/>
          <a:pathLst>
            <a:path>
              <a:moveTo>
                <a:pt x="0" y="17907"/>
              </a:moveTo>
              <a:lnTo>
                <a:pt x="2203080" y="17907"/>
              </a:lnTo>
            </a:path>
          </a:pathLst>
        </a:cu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700" kern="1200"/>
        </a:p>
      </dsp:txBody>
      <dsp:txXfrm rot="4099285">
        <a:off x="2634356" y="3524836"/>
        <a:ext cx="110154" cy="110154"/>
      </dsp:txXfrm>
    </dsp:sp>
    <dsp:sp modelId="{9FC317AF-3DE7-4798-B97C-01330DE70B31}">
      <dsp:nvSpPr>
        <dsp:cNvPr id="0" name=""/>
        <dsp:cNvSpPr/>
      </dsp:nvSpPr>
      <dsp:spPr>
        <a:xfrm>
          <a:off x="3096342" y="4094906"/>
          <a:ext cx="2429955" cy="101727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sterilní</a:t>
          </a:r>
          <a:endParaRPr lang="cs-CZ" sz="2100" b="1" kern="1200" dirty="0"/>
        </a:p>
      </dsp:txBody>
      <dsp:txXfrm>
        <a:off x="3096342" y="4094906"/>
        <a:ext cx="2429955" cy="1017271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7F15872-7188-4569-A77F-63BEB82ACB0E}">
      <dsp:nvSpPr>
        <dsp:cNvPr id="0" name=""/>
        <dsp:cNvSpPr/>
      </dsp:nvSpPr>
      <dsp:spPr>
        <a:xfrm rot="10800000">
          <a:off x="1696697" y="3279"/>
          <a:ext cx="5650467" cy="1093836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351" tIns="114300" rIns="21336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/>
            <a:t>pravidelné</a:t>
          </a:r>
          <a:r>
            <a:rPr lang="cs-CZ" sz="3000" kern="1200" dirty="0" smtClean="0"/>
            <a:t> (radiální)</a:t>
          </a:r>
          <a:endParaRPr lang="cs-CZ" sz="3000" kern="1200" dirty="0"/>
        </a:p>
      </dsp:txBody>
      <dsp:txXfrm rot="10800000">
        <a:off x="1696697" y="3279"/>
        <a:ext cx="5650467" cy="1093836"/>
      </dsp:txXfrm>
    </dsp:sp>
    <dsp:sp modelId="{5501BC72-297F-499A-A5FA-E06120157FF5}">
      <dsp:nvSpPr>
        <dsp:cNvPr id="0" name=""/>
        <dsp:cNvSpPr/>
      </dsp:nvSpPr>
      <dsp:spPr>
        <a:xfrm>
          <a:off x="1149779" y="3279"/>
          <a:ext cx="1093836" cy="1093836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4587DC-5C62-49DC-B2ED-0180498105F0}">
      <dsp:nvSpPr>
        <dsp:cNvPr id="0" name=""/>
        <dsp:cNvSpPr/>
      </dsp:nvSpPr>
      <dsp:spPr>
        <a:xfrm rot="10800000">
          <a:off x="1696697" y="1423634"/>
          <a:ext cx="5650467" cy="1093836"/>
        </a:xfrm>
        <a:prstGeom prst="homePlate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351" tIns="114300" rIns="21336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/>
            <a:t>souměrné</a:t>
          </a:r>
          <a:r>
            <a:rPr lang="cs-CZ" sz="3000" kern="1200" dirty="0" smtClean="0"/>
            <a:t> (</a:t>
          </a:r>
          <a:r>
            <a:rPr lang="cs-CZ" sz="3000" kern="1200" dirty="0" err="1" smtClean="0"/>
            <a:t>zygomorfní</a:t>
          </a:r>
          <a:r>
            <a:rPr lang="cs-CZ" sz="3000" kern="1200" dirty="0" smtClean="0"/>
            <a:t>)</a:t>
          </a:r>
          <a:endParaRPr lang="cs-CZ" sz="3000" kern="1200" dirty="0"/>
        </a:p>
      </dsp:txBody>
      <dsp:txXfrm rot="10800000">
        <a:off x="1696697" y="1423634"/>
        <a:ext cx="5650467" cy="1093836"/>
      </dsp:txXfrm>
    </dsp:sp>
    <dsp:sp modelId="{748173E5-DDCF-4CC1-BD76-03E751CF1566}">
      <dsp:nvSpPr>
        <dsp:cNvPr id="0" name=""/>
        <dsp:cNvSpPr/>
      </dsp:nvSpPr>
      <dsp:spPr>
        <a:xfrm>
          <a:off x="1149779" y="1423634"/>
          <a:ext cx="1093836" cy="1093836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26E071-2516-4B7F-935E-42530C34827D}">
      <dsp:nvSpPr>
        <dsp:cNvPr id="0" name=""/>
        <dsp:cNvSpPr/>
      </dsp:nvSpPr>
      <dsp:spPr>
        <a:xfrm rot="10800000">
          <a:off x="1696697" y="2843988"/>
          <a:ext cx="5650467" cy="1093836"/>
        </a:xfrm>
        <a:prstGeom prst="homePlate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351" tIns="114300" rIns="21336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/>
            <a:t>dvoustraně</a:t>
          </a:r>
          <a:r>
            <a:rPr lang="cs-CZ" sz="3000" kern="1200" dirty="0" smtClean="0"/>
            <a:t> </a:t>
          </a:r>
          <a:r>
            <a:rPr lang="cs-CZ" sz="3000" b="1" kern="1200" dirty="0" smtClean="0"/>
            <a:t>souměrné</a:t>
          </a:r>
          <a:r>
            <a:rPr lang="cs-CZ" sz="3000" kern="1200" dirty="0" smtClean="0"/>
            <a:t> (</a:t>
          </a:r>
          <a:r>
            <a:rPr lang="cs-CZ" sz="3000" kern="1200" dirty="0" err="1" smtClean="0"/>
            <a:t>bisymetrické</a:t>
          </a:r>
          <a:r>
            <a:rPr lang="cs-CZ" sz="3000" kern="1200" dirty="0" smtClean="0"/>
            <a:t>)</a:t>
          </a:r>
          <a:endParaRPr lang="cs-CZ" sz="3000" kern="1200" dirty="0"/>
        </a:p>
      </dsp:txBody>
      <dsp:txXfrm rot="10800000">
        <a:off x="1696697" y="2843988"/>
        <a:ext cx="5650467" cy="1093836"/>
      </dsp:txXfrm>
    </dsp:sp>
    <dsp:sp modelId="{83D7FB28-457C-411F-9040-14EB3C4B24AD}">
      <dsp:nvSpPr>
        <dsp:cNvPr id="0" name=""/>
        <dsp:cNvSpPr/>
      </dsp:nvSpPr>
      <dsp:spPr>
        <a:xfrm>
          <a:off x="1149779" y="2843988"/>
          <a:ext cx="1093836" cy="1093836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F472B7-0399-4B41-A841-986B307626D8}">
      <dsp:nvSpPr>
        <dsp:cNvPr id="0" name=""/>
        <dsp:cNvSpPr/>
      </dsp:nvSpPr>
      <dsp:spPr>
        <a:xfrm rot="10800000">
          <a:off x="1696697" y="4264343"/>
          <a:ext cx="5650467" cy="1093836"/>
        </a:xfrm>
        <a:prstGeom prst="homePlat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351" tIns="114300" rIns="21336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/>
            <a:t>nepravidelné</a:t>
          </a:r>
          <a:r>
            <a:rPr lang="cs-CZ" sz="3000" kern="1200" dirty="0" smtClean="0"/>
            <a:t> (asymetrické)</a:t>
          </a:r>
          <a:endParaRPr lang="cs-CZ" sz="3000" kern="1200" dirty="0"/>
        </a:p>
      </dsp:txBody>
      <dsp:txXfrm rot="10800000">
        <a:off x="1696697" y="4264343"/>
        <a:ext cx="5650467" cy="1093836"/>
      </dsp:txXfrm>
    </dsp:sp>
    <dsp:sp modelId="{DF02D209-D8C6-40EE-BA5D-8B913D77EFA4}">
      <dsp:nvSpPr>
        <dsp:cNvPr id="0" name=""/>
        <dsp:cNvSpPr/>
      </dsp:nvSpPr>
      <dsp:spPr>
        <a:xfrm>
          <a:off x="1149779" y="4264343"/>
          <a:ext cx="1093836" cy="1093836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C3B2F5F-9126-4525-8DCE-C41DFC12FEA2}">
      <dsp:nvSpPr>
        <dsp:cNvPr id="0" name=""/>
        <dsp:cNvSpPr/>
      </dsp:nvSpPr>
      <dsp:spPr>
        <a:xfrm>
          <a:off x="564556" y="471"/>
          <a:ext cx="1583233" cy="1583233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tyčinky</a:t>
          </a:r>
          <a:endParaRPr lang="cs-CZ" sz="2200" kern="1200" dirty="0"/>
        </a:p>
      </dsp:txBody>
      <dsp:txXfrm>
        <a:off x="564556" y="471"/>
        <a:ext cx="1583233" cy="1583233"/>
      </dsp:txXfrm>
    </dsp:sp>
    <dsp:sp modelId="{43EAF7B6-7842-4861-A826-BF78C8DFB8FB}">
      <dsp:nvSpPr>
        <dsp:cNvPr id="0" name=""/>
        <dsp:cNvSpPr/>
      </dsp:nvSpPr>
      <dsp:spPr>
        <a:xfrm>
          <a:off x="2276349" y="332950"/>
          <a:ext cx="918275" cy="918275"/>
        </a:xfrm>
        <a:prstGeom prst="mathPlus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276349" y="332950"/>
        <a:ext cx="918275" cy="918275"/>
      </dsp:txXfrm>
    </dsp:sp>
    <dsp:sp modelId="{6D46D9FE-6DD6-4480-89AA-815B04B9C486}">
      <dsp:nvSpPr>
        <dsp:cNvPr id="0" name=""/>
        <dsp:cNvSpPr/>
      </dsp:nvSpPr>
      <dsp:spPr>
        <a:xfrm>
          <a:off x="3323183" y="471"/>
          <a:ext cx="1583233" cy="1583233"/>
        </a:xfrm>
        <a:prstGeom prst="ellipse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pestíky</a:t>
          </a:r>
          <a:endParaRPr lang="cs-CZ" sz="2200" kern="1200" dirty="0"/>
        </a:p>
      </dsp:txBody>
      <dsp:txXfrm>
        <a:off x="3323183" y="471"/>
        <a:ext cx="1583233" cy="1583233"/>
      </dsp:txXfrm>
    </dsp:sp>
    <dsp:sp modelId="{971B195C-588B-48F4-92E8-ACF2EBE73793}">
      <dsp:nvSpPr>
        <dsp:cNvPr id="0" name=""/>
        <dsp:cNvSpPr/>
      </dsp:nvSpPr>
      <dsp:spPr>
        <a:xfrm>
          <a:off x="5034975" y="332950"/>
          <a:ext cx="918275" cy="918275"/>
        </a:xfrm>
        <a:prstGeom prst="mathEqual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5034975" y="332950"/>
        <a:ext cx="918275" cy="918275"/>
      </dsp:txXfrm>
    </dsp:sp>
    <dsp:sp modelId="{F49CBE05-F4B5-4795-B569-1748EEC633A9}">
      <dsp:nvSpPr>
        <dsp:cNvPr id="0" name=""/>
        <dsp:cNvSpPr/>
      </dsp:nvSpPr>
      <dsp:spPr>
        <a:xfrm>
          <a:off x="6081809" y="471"/>
          <a:ext cx="1583233" cy="1583233"/>
        </a:xfrm>
        <a:prstGeom prst="ellipse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obou-</a:t>
          </a:r>
          <a:r>
            <a:rPr lang="cs-CZ" sz="2200" kern="1200" dirty="0" err="1" smtClean="0"/>
            <a:t>pohlavné</a:t>
          </a:r>
          <a:r>
            <a:rPr lang="cs-CZ" sz="2200" kern="1200" dirty="0" smtClean="0"/>
            <a:t> květy</a:t>
          </a:r>
          <a:endParaRPr lang="cs-CZ" sz="2200" kern="1200" dirty="0"/>
        </a:p>
      </dsp:txBody>
      <dsp:txXfrm>
        <a:off x="6081809" y="471"/>
        <a:ext cx="1583233" cy="1583233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C3B2F5F-9126-4525-8DCE-C41DFC12FEA2}">
      <dsp:nvSpPr>
        <dsp:cNvPr id="0" name=""/>
        <dsp:cNvSpPr/>
      </dsp:nvSpPr>
      <dsp:spPr>
        <a:xfrm>
          <a:off x="564556" y="471"/>
          <a:ext cx="1583233" cy="1583233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tyčinky</a:t>
          </a:r>
          <a:endParaRPr lang="cs-CZ" sz="2200" kern="1200" dirty="0"/>
        </a:p>
      </dsp:txBody>
      <dsp:txXfrm>
        <a:off x="564556" y="471"/>
        <a:ext cx="1583233" cy="1583233"/>
      </dsp:txXfrm>
    </dsp:sp>
    <dsp:sp modelId="{43EAF7B6-7842-4861-A826-BF78C8DFB8FB}">
      <dsp:nvSpPr>
        <dsp:cNvPr id="0" name=""/>
        <dsp:cNvSpPr/>
      </dsp:nvSpPr>
      <dsp:spPr>
        <a:xfrm>
          <a:off x="2276349" y="332950"/>
          <a:ext cx="918275" cy="918275"/>
        </a:xfrm>
        <a:prstGeom prst="mathPlus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276349" y="332950"/>
        <a:ext cx="918275" cy="918275"/>
      </dsp:txXfrm>
    </dsp:sp>
    <dsp:sp modelId="{6D46D9FE-6DD6-4480-89AA-815B04B9C486}">
      <dsp:nvSpPr>
        <dsp:cNvPr id="0" name=""/>
        <dsp:cNvSpPr/>
      </dsp:nvSpPr>
      <dsp:spPr>
        <a:xfrm>
          <a:off x="3313311" y="471"/>
          <a:ext cx="1583233" cy="1583233"/>
        </a:xfrm>
        <a:prstGeom prst="ellipse">
          <a:avLst/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shade val="51000"/>
                <a:satMod val="130000"/>
              </a:schemeClr>
            </a:gs>
            <a:gs pos="80000">
              <a:schemeClr val="accent2">
                <a:hueOff val="2340759"/>
                <a:satOff val="-2919"/>
                <a:lumOff val="686"/>
                <a:alphaOff val="0"/>
                <a:shade val="93000"/>
                <a:satMod val="13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pestíky</a:t>
          </a:r>
          <a:endParaRPr lang="cs-CZ" sz="2200" kern="1200" dirty="0"/>
        </a:p>
      </dsp:txBody>
      <dsp:txXfrm>
        <a:off x="3313311" y="471"/>
        <a:ext cx="1583233" cy="1583233"/>
      </dsp:txXfrm>
    </dsp:sp>
    <dsp:sp modelId="{971B195C-588B-48F4-92E8-ACF2EBE73793}">
      <dsp:nvSpPr>
        <dsp:cNvPr id="0" name=""/>
        <dsp:cNvSpPr/>
      </dsp:nvSpPr>
      <dsp:spPr>
        <a:xfrm>
          <a:off x="5034975" y="332950"/>
          <a:ext cx="918275" cy="918275"/>
        </a:xfrm>
        <a:prstGeom prst="mathEqual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shade val="51000"/>
                <a:satMod val="130000"/>
              </a:schemeClr>
            </a:gs>
            <a:gs pos="80000">
              <a:schemeClr val="accent2">
                <a:hueOff val="4681519"/>
                <a:satOff val="-5839"/>
                <a:lumOff val="1373"/>
                <a:alphaOff val="0"/>
                <a:shade val="93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5034975" y="332950"/>
        <a:ext cx="918275" cy="918275"/>
      </dsp:txXfrm>
    </dsp:sp>
    <dsp:sp modelId="{F49CBE05-F4B5-4795-B569-1748EEC633A9}">
      <dsp:nvSpPr>
        <dsp:cNvPr id="0" name=""/>
        <dsp:cNvSpPr/>
      </dsp:nvSpPr>
      <dsp:spPr>
        <a:xfrm>
          <a:off x="6081809" y="471"/>
          <a:ext cx="1583233" cy="1583233"/>
        </a:xfrm>
        <a:prstGeom prst="ellipse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shade val="51000"/>
                <a:satMod val="130000"/>
              </a:schemeClr>
            </a:gs>
            <a:gs pos="80000">
              <a:schemeClr val="accent2">
                <a:hueOff val="4681519"/>
                <a:satOff val="-5839"/>
                <a:lumOff val="1373"/>
                <a:alphaOff val="0"/>
                <a:shade val="93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jedno-</a:t>
          </a:r>
          <a:r>
            <a:rPr lang="cs-CZ" sz="2200" kern="1200" dirty="0" err="1" smtClean="0"/>
            <a:t>pohlavné</a:t>
          </a:r>
          <a:r>
            <a:rPr lang="cs-CZ" sz="2200" kern="1200" dirty="0" smtClean="0"/>
            <a:t> květy</a:t>
          </a:r>
          <a:endParaRPr lang="cs-CZ" sz="2200" kern="1200" dirty="0"/>
        </a:p>
      </dsp:txBody>
      <dsp:txXfrm>
        <a:off x="6081809" y="471"/>
        <a:ext cx="1583233" cy="1583233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C3B2F5F-9126-4525-8DCE-C41DFC12FEA2}">
      <dsp:nvSpPr>
        <dsp:cNvPr id="0" name=""/>
        <dsp:cNvSpPr/>
      </dsp:nvSpPr>
      <dsp:spPr>
        <a:xfrm>
          <a:off x="564556" y="471"/>
          <a:ext cx="1583233" cy="1583233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tyčinky</a:t>
          </a:r>
          <a:endParaRPr lang="cs-CZ" sz="2200" kern="1200" dirty="0"/>
        </a:p>
      </dsp:txBody>
      <dsp:txXfrm>
        <a:off x="564556" y="471"/>
        <a:ext cx="1583233" cy="1583233"/>
      </dsp:txXfrm>
    </dsp:sp>
    <dsp:sp modelId="{43EAF7B6-7842-4861-A826-BF78C8DFB8FB}">
      <dsp:nvSpPr>
        <dsp:cNvPr id="0" name=""/>
        <dsp:cNvSpPr/>
      </dsp:nvSpPr>
      <dsp:spPr>
        <a:xfrm>
          <a:off x="2276349" y="332950"/>
          <a:ext cx="918275" cy="918275"/>
        </a:xfrm>
        <a:prstGeom prst="mathPlus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276349" y="332950"/>
        <a:ext cx="918275" cy="918275"/>
      </dsp:txXfrm>
    </dsp:sp>
    <dsp:sp modelId="{6D46D9FE-6DD6-4480-89AA-815B04B9C486}">
      <dsp:nvSpPr>
        <dsp:cNvPr id="0" name=""/>
        <dsp:cNvSpPr/>
      </dsp:nvSpPr>
      <dsp:spPr>
        <a:xfrm>
          <a:off x="3323183" y="471"/>
          <a:ext cx="1583233" cy="1583233"/>
        </a:xfrm>
        <a:prstGeom prst="ellipse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pestíky</a:t>
          </a:r>
          <a:endParaRPr lang="cs-CZ" sz="2200" kern="1200" dirty="0"/>
        </a:p>
      </dsp:txBody>
      <dsp:txXfrm>
        <a:off x="3323183" y="471"/>
        <a:ext cx="1583233" cy="1583233"/>
      </dsp:txXfrm>
    </dsp:sp>
    <dsp:sp modelId="{971B195C-588B-48F4-92E8-ACF2EBE73793}">
      <dsp:nvSpPr>
        <dsp:cNvPr id="0" name=""/>
        <dsp:cNvSpPr/>
      </dsp:nvSpPr>
      <dsp:spPr>
        <a:xfrm>
          <a:off x="5034975" y="332950"/>
          <a:ext cx="918275" cy="918275"/>
        </a:xfrm>
        <a:prstGeom prst="mathEqual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5034975" y="332950"/>
        <a:ext cx="918275" cy="918275"/>
      </dsp:txXfrm>
    </dsp:sp>
    <dsp:sp modelId="{F49CBE05-F4B5-4795-B569-1748EEC633A9}">
      <dsp:nvSpPr>
        <dsp:cNvPr id="0" name=""/>
        <dsp:cNvSpPr/>
      </dsp:nvSpPr>
      <dsp:spPr>
        <a:xfrm>
          <a:off x="6081809" y="471"/>
          <a:ext cx="1583233" cy="1583233"/>
        </a:xfrm>
        <a:prstGeom prst="ellipse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jedno-</a:t>
          </a:r>
          <a:r>
            <a:rPr lang="cs-CZ" sz="2200" kern="1200" dirty="0" err="1" smtClean="0"/>
            <a:t>pohlavné</a:t>
          </a:r>
          <a:r>
            <a:rPr lang="cs-CZ" sz="2200" kern="1200" dirty="0" smtClean="0"/>
            <a:t> květy</a:t>
          </a:r>
          <a:endParaRPr lang="cs-CZ" sz="2200" kern="1200" dirty="0"/>
        </a:p>
      </dsp:txBody>
      <dsp:txXfrm>
        <a:off x="6081809" y="471"/>
        <a:ext cx="1583233" cy="15832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FAAA0716-B498-423F-9B94-122D50A32245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5615244-8C63-45B9-8270-AC2483BC7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8E6D881-B4DE-469D-B739-2588605DF8D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236AFBF-4474-462A-895D-87A8A5FEC92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90BF9CE-9BE8-4D6C-B7F2-41949740D774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578B589-39E7-4582-B1EE-CF120EA80D6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6B2DE32-EDAC-4FEC-9325-104BA1869D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6F6FA6F-5DCC-4BD5-9E03-1D96828EB1E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5FA4227-73F6-49DC-96B5-79E648F15142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F95B3ED-4548-4789-A878-5509C08ACF98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890AFE2-A3C8-4934-8DF0-7A0EB753F683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D6BBE118-BACA-40B8-8729-67EDB971069F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C01E9B5-77BF-4EE0-AB15-43C2365785CE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FFB5990-B32D-4B25-94B5-724F33E2D4D9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922A44-3A8D-4D2E-A37A-F3A91EEBA773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70342A-C058-4E16-ABF3-4CB2953336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D10546-13A3-4BAB-B6EC-FCDC9949E002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DED4B9-D1D2-4F92-9CBA-2A1A4D0AC9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59FD23-A8E8-4CDC-9E3A-8FFDE40120EA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09C07-6A01-45A5-AED7-E68A0CD6F1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814C87-06C1-47ED-9493-E890B3921DAE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293BB8-9C1C-4342-A10D-25291EE755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E15BC1-8C18-476E-87A2-682ADFB14078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62B007-AC8F-4394-AEAB-F2847E3DAA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3215A6-107B-42AA-AF30-6E8B6A958CED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6BCCB0-6B2B-48DE-8C9C-725BB14198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F05541-5E0C-4F37-9F11-941FDDE16D41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E5ED0C-241A-405E-93CE-847DE27276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39C058-F10C-4989-BE50-D8E5714619AB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173EB9-7FC2-40B0-B728-7BCE517E5F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BA4CAA-8390-4DAE-8800-DA377293CF71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733CAC-8E5D-49E2-9D49-66098927AC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8B6932-47F8-4636-8A49-4120639751D7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B4D30B-915F-4E4E-A86B-FC49F834D9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75C0C-8201-4F6B-8663-458F050446A0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625B9A-80B5-41D6-9466-3116B9633E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3CA012C-7CC7-43CD-985B-27FFF24E0726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FBC5568-7662-4A01-803E-9D17DC39AB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13" Type="http://schemas.openxmlformats.org/officeDocument/2006/relationships/diagramData" Target="../diagrams/data5.xml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microsoft.com/office/2007/relationships/diagramDrawing" Target="../diagrams/drawing4.xml"/><Relationship Id="rId17" Type="http://schemas.microsoft.com/office/2007/relationships/diagramDrawing" Target="../diagrams/drawing5.xml"/><Relationship Id="rId2" Type="http://schemas.openxmlformats.org/officeDocument/2006/relationships/notesSlide" Target="../notesSlides/notesSlide10.xml"/><Relationship Id="rId16" Type="http://schemas.openxmlformats.org/officeDocument/2006/relationships/diagramColors" Target="../diagrams/colors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11" Type="http://schemas.openxmlformats.org/officeDocument/2006/relationships/diagramColors" Target="../diagrams/colors4.xml"/><Relationship Id="rId5" Type="http://schemas.openxmlformats.org/officeDocument/2006/relationships/diagramQuickStyle" Target="../diagrams/quickStyle3.xml"/><Relationship Id="rId15" Type="http://schemas.openxmlformats.org/officeDocument/2006/relationships/diagramQuickStyle" Target="../diagrams/quickStyle5.xml"/><Relationship Id="rId10" Type="http://schemas.openxmlformats.org/officeDocument/2006/relationships/diagramQuickStyle" Target="../diagrams/quickStyle4.xml"/><Relationship Id="rId4" Type="http://schemas.openxmlformats.org/officeDocument/2006/relationships/diagramLayout" Target="../diagrams/layout3.xml"/><Relationship Id="rId9" Type="http://schemas.openxmlformats.org/officeDocument/2006/relationships/diagramLayout" Target="../diagrams/layout4.xml"/><Relationship Id="rId14" Type="http://schemas.openxmlformats.org/officeDocument/2006/relationships/diagramLayout" Target="../diagrams/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b/b9/Humulus_lupulus_002.JPG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9/96/Kleine_valeriaan_RIMG0076.JPG" TargetMode="External"/><Relationship Id="rId4" Type="http://schemas.openxmlformats.org/officeDocument/2006/relationships/hyperlink" Target="http://upload.wikimedia.org/wikipedia/commons/1/15/Lamprocapnos_spectabilis_00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19138" y="549275"/>
          <a:ext cx="7856537" cy="3816348"/>
        </p:xfrm>
        <a:graphic>
          <a:graphicData uri="http://schemas.openxmlformats.org/drawingml/2006/table">
            <a:tbl>
              <a:tblPr firstRow="1" bandRow="1"/>
              <a:tblGrid>
                <a:gridCol w="2268514"/>
                <a:gridCol w="5588023"/>
              </a:tblGrid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Gymnázium, Roudnice nad Labem, Havlíčkova 175, příspěvková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</a:rPr>
                        <a:t> organizace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Moderní škola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Registrační číslo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CZ.1.07/1.5.00/34.1034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Šablona: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III/2 Inovace a zkvalitnění výuky prostřednictvím ICT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VY_32_Inovace_GR06_Fia01_04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Vytvořeno: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Srpen 2013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Mgr. Lada Fialová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</a:rPr>
                        <a:t> a příroda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Biologie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Sada: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Botanika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Název vzdělávacího materiálu: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Květ – typy květů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1. ročník čtyřletého gymnázia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2091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1" y="4581128"/>
            <a:ext cx="5184576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1188" y="836613"/>
          <a:ext cx="7777162" cy="914468"/>
        </p:xfrm>
        <a:graphic>
          <a:graphicData uri="http://schemas.openxmlformats.org/drawingml/2006/table">
            <a:tbl>
              <a:tblPr firstRow="1" bandRow="1"/>
              <a:tblGrid>
                <a:gridCol w="1584237"/>
                <a:gridCol w="6192925"/>
              </a:tblGrid>
              <a:tr h="45725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Anotace: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6" marB="45726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Výkladová prezentace na téma typy květů. Určená do hodin biologie nebo laboratorních cvičení z biologie. Prezentace je ukončena opakováním.</a:t>
                      </a:r>
                    </a:p>
                  </a:txBody>
                  <a:tcPr marL="91444" marR="91444" marT="45726" marB="45726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45714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Metodika: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6" marB="45726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Prezentaci ovládá učitel klikáním myši nebo šipkou vpravo (popř. vlevo). Při opakování žáci odpovídají ústně a po kliknutí myší se objevují správné odpovědi.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6" marB="45726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KVĚT (flos)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TYPY KVĚTŮ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323850" y="125413"/>
            <a:ext cx="8424863" cy="1143000"/>
          </a:xfrm>
        </p:spPr>
        <p:txBody>
          <a:bodyPr/>
          <a:lstStyle/>
          <a:p>
            <a:pPr eaLnBrk="1" hangingPunct="1"/>
            <a:r>
              <a:rPr lang="cs-CZ" sz="3600" smtClean="0"/>
              <a:t>Typy květů podle přítomnosti rozmnožovacích orgánů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79512" y="1412776"/>
          <a:ext cx="8784976" cy="5112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Oboupohlavné květy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obsahují oba typy pohlavních orgánů </a:t>
            </a:r>
          </a:p>
          <a:p>
            <a:pPr eaLnBrk="1" hangingPunct="1"/>
            <a:r>
              <a:rPr lang="cs-CZ" smtClean="0"/>
              <a:t>pestík </a:t>
            </a:r>
            <a:r>
              <a:rPr lang="cs-CZ" b="1" smtClean="0">
                <a:cs typeface="Arial" charset="0"/>
              </a:rPr>
              <a:t>♀</a:t>
            </a:r>
          </a:p>
          <a:p>
            <a:pPr eaLnBrk="1" hangingPunct="1"/>
            <a:endParaRPr lang="cs-CZ" b="1" smtClean="0"/>
          </a:p>
          <a:p>
            <a:pPr eaLnBrk="1" hangingPunct="1"/>
            <a:r>
              <a:rPr lang="cs-CZ" smtClean="0"/>
              <a:t>tyčinky</a:t>
            </a:r>
            <a:r>
              <a:rPr lang="cs-CZ" smtClean="0">
                <a:latin typeface="Arial" charset="0"/>
                <a:cs typeface="Arial" charset="0"/>
              </a:rPr>
              <a:t>♂</a:t>
            </a:r>
            <a:r>
              <a:rPr lang="cs-CZ" b="1" smtClean="0">
                <a:cs typeface="Arial" charset="0"/>
              </a:rPr>
              <a:t> </a:t>
            </a:r>
            <a:endParaRPr lang="cs-CZ" smtClean="0"/>
          </a:p>
        </p:txBody>
      </p:sp>
      <p:pic>
        <p:nvPicPr>
          <p:cNvPr id="6148" name="Obrázek 3" descr="P1110674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2138" y="2349500"/>
            <a:ext cx="2879725" cy="415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čára 5"/>
          <p:cNvCxnSpPr/>
          <p:nvPr/>
        </p:nvCxnSpPr>
        <p:spPr>
          <a:xfrm>
            <a:off x="2339975" y="2708275"/>
            <a:ext cx="2376488" cy="1728788"/>
          </a:xfrm>
          <a:prstGeom prst="line">
            <a:avLst/>
          </a:prstGeom>
          <a:ln w="44450">
            <a:solidFill>
              <a:srgbClr val="F4FA1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339975" y="3860800"/>
            <a:ext cx="2087563" cy="576263"/>
          </a:xfrm>
          <a:prstGeom prst="line">
            <a:avLst/>
          </a:prstGeom>
          <a:ln w="44450"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3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143000"/>
          </a:xfrm>
        </p:spPr>
        <p:txBody>
          <a:bodyPr/>
          <a:lstStyle/>
          <a:p>
            <a:r>
              <a:rPr lang="cs-CZ" smtClean="0"/>
              <a:t>Jednopohlavné květy</a:t>
            </a:r>
            <a:br>
              <a:rPr lang="cs-CZ" smtClean="0"/>
            </a:br>
            <a:r>
              <a:rPr lang="cs-CZ" sz="2800" smtClean="0"/>
              <a:t>- obsahují pouze tyčinky nebo pouze pestíky</a:t>
            </a:r>
          </a:p>
        </p:txBody>
      </p:sp>
      <p:sp>
        <p:nvSpPr>
          <p:cNvPr id="7171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1341438"/>
            <a:ext cx="4040188" cy="639762"/>
          </a:xfrm>
        </p:spPr>
        <p:txBody>
          <a:bodyPr/>
          <a:lstStyle/>
          <a:p>
            <a:r>
              <a:rPr lang="cs-CZ" smtClean="0"/>
              <a:t>Jednodomé rostliny</a:t>
            </a:r>
          </a:p>
        </p:txBody>
      </p:sp>
      <p:sp>
        <p:nvSpPr>
          <p:cNvPr id="7172" name="Zástupný symbol pro obsah 5"/>
          <p:cNvSpPr>
            <a:spLocks noGrp="1"/>
          </p:cNvSpPr>
          <p:nvPr>
            <p:ph sz="half" idx="2"/>
          </p:nvPr>
        </p:nvSpPr>
        <p:spPr>
          <a:xfrm>
            <a:off x="179388" y="1989138"/>
            <a:ext cx="4111625" cy="3951287"/>
          </a:xfrm>
        </p:spPr>
        <p:txBody>
          <a:bodyPr/>
          <a:lstStyle/>
          <a:p>
            <a:r>
              <a:rPr lang="cs-CZ" smtClean="0"/>
              <a:t>jednopohlavné květy samčí (s tyčinkami) a samičí (s pestíky) vyrůstají na jedné rostlině</a:t>
            </a:r>
          </a:p>
          <a:p>
            <a:r>
              <a:rPr lang="cs-CZ" smtClean="0"/>
              <a:t>dub, smrk, borovice, kopřiva žahavka , ořešák královský,…</a:t>
            </a:r>
          </a:p>
          <a:p>
            <a:pPr lvl="4">
              <a:buFont typeface="Arial" charset="0"/>
              <a:buNone/>
            </a:pPr>
            <a:r>
              <a:rPr lang="cs-CZ" smtClean="0"/>
              <a:t>		</a:t>
            </a:r>
            <a:r>
              <a:rPr lang="cs-CZ" sz="3200" b="1" smtClean="0">
                <a:latin typeface="Arial" charset="0"/>
                <a:cs typeface="Arial" charset="0"/>
              </a:rPr>
              <a:t>♂</a:t>
            </a:r>
            <a:r>
              <a:rPr lang="cs-CZ" sz="3200" b="1" smtClean="0">
                <a:cs typeface="Arial" charset="0"/>
              </a:rPr>
              <a:t> </a:t>
            </a:r>
          </a:p>
          <a:p>
            <a:pPr lvl="4">
              <a:buFont typeface="Arial" charset="0"/>
              <a:buNone/>
            </a:pPr>
            <a:r>
              <a:rPr lang="cs-CZ" sz="3200" b="1" smtClean="0">
                <a:cs typeface="Arial" charset="0"/>
              </a:rPr>
              <a:t>		♀</a:t>
            </a:r>
            <a:endParaRPr lang="cs-CZ" sz="3200" b="1" smtClean="0"/>
          </a:p>
        </p:txBody>
      </p:sp>
      <p:sp>
        <p:nvSpPr>
          <p:cNvPr id="7173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922838" y="1268413"/>
            <a:ext cx="4041775" cy="639762"/>
          </a:xfrm>
        </p:spPr>
        <p:txBody>
          <a:bodyPr/>
          <a:lstStyle/>
          <a:p>
            <a:r>
              <a:rPr lang="cs-CZ" smtClean="0"/>
              <a:t>Dvoudomé rostliny</a:t>
            </a:r>
          </a:p>
        </p:txBody>
      </p:sp>
      <p:sp>
        <p:nvSpPr>
          <p:cNvPr id="7174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5025" y="1916113"/>
            <a:ext cx="4041775" cy="3951287"/>
          </a:xfrm>
        </p:spPr>
        <p:txBody>
          <a:bodyPr/>
          <a:lstStyle/>
          <a:p>
            <a:r>
              <a:rPr lang="cs-CZ" smtClean="0"/>
              <a:t>na jedné rostlině jsou pouze samčí květy a na druhé rostlině jen samičí květy</a:t>
            </a:r>
          </a:p>
          <a:p>
            <a:r>
              <a:rPr lang="cs-CZ" smtClean="0"/>
              <a:t>vrby, knotovky, vrba, chmel, jmelí,…</a:t>
            </a:r>
          </a:p>
          <a:p>
            <a:pPr>
              <a:buFont typeface="Arial" charset="0"/>
              <a:buNone/>
            </a:pPr>
            <a:r>
              <a:rPr lang="cs-CZ" sz="3200" b="1" smtClean="0">
                <a:cs typeface="Arial" charset="0"/>
              </a:rPr>
              <a:t>	</a:t>
            </a:r>
            <a:r>
              <a:rPr lang="cs-CZ" b="1" smtClean="0">
                <a:cs typeface="Arial" charset="0"/>
              </a:rPr>
              <a:t>	♀</a:t>
            </a:r>
            <a:r>
              <a:rPr lang="cs-CZ" smtClean="0"/>
              <a:t>		</a:t>
            </a:r>
            <a:r>
              <a:rPr lang="cs-CZ" b="1" smtClean="0">
                <a:latin typeface="Arial" charset="0"/>
                <a:cs typeface="Arial" charset="0"/>
              </a:rPr>
              <a:t> ♂</a:t>
            </a:r>
            <a:r>
              <a:rPr lang="cs-CZ" b="1" smtClean="0">
                <a:cs typeface="Arial" charset="0"/>
              </a:rPr>
              <a:t> </a:t>
            </a:r>
            <a:r>
              <a:rPr lang="cs-CZ" smtClean="0"/>
              <a:t>		</a:t>
            </a:r>
            <a:endParaRPr lang="en-US" smtClean="0"/>
          </a:p>
          <a:p>
            <a:pPr lvl="4">
              <a:buFont typeface="Arial" charset="0"/>
              <a:buNone/>
            </a:pPr>
            <a:endParaRPr lang="en-US" sz="3200" b="1" smtClean="0">
              <a:cs typeface="Arial" charset="0"/>
            </a:endParaRPr>
          </a:p>
          <a:p>
            <a:pPr lvl="4">
              <a:buFont typeface="Arial" charset="0"/>
              <a:buNone/>
            </a:pPr>
            <a:r>
              <a:rPr lang="en-US" sz="3200" b="1" smtClean="0">
                <a:cs typeface="Arial" charset="0"/>
              </a:rPr>
              <a:t>		</a:t>
            </a:r>
            <a:endParaRPr lang="cs-CZ" sz="3200" smtClean="0"/>
          </a:p>
        </p:txBody>
      </p:sp>
      <p:pic>
        <p:nvPicPr>
          <p:cNvPr id="7175" name="Obrázek 8" descr="P1120389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750" y="4316413"/>
            <a:ext cx="1708150" cy="227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6" name="Obrázek 9" descr="P1120404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00650" y="4508500"/>
            <a:ext cx="1511300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2" name="Přímá spojovací čára 11"/>
          <p:cNvCxnSpPr/>
          <p:nvPr/>
        </p:nvCxnSpPr>
        <p:spPr>
          <a:xfrm>
            <a:off x="1908175" y="4365625"/>
            <a:ext cx="1079500" cy="2159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1476375" y="5300663"/>
            <a:ext cx="1582738" cy="2159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7179" name="TextovéPole 13"/>
          <p:cNvSpPr txBox="1">
            <a:spLocks noChangeArrowheads="1"/>
          </p:cNvSpPr>
          <p:nvPr/>
        </p:nvSpPr>
        <p:spPr bwMode="auto">
          <a:xfrm>
            <a:off x="7092950" y="6524625"/>
            <a:ext cx="13668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 1</a:t>
            </a:r>
          </a:p>
        </p:txBody>
      </p:sp>
      <p:pic>
        <p:nvPicPr>
          <p:cNvPr id="7180" name="Picture 16" descr="http://upload.wikimedia.org/wikipedia/commons/b/b9/Humulus_lupulus_00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950" y="4505325"/>
            <a:ext cx="1511300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Rostliny mnohomanželné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250825" y="1268413"/>
            <a:ext cx="8713788" cy="4525962"/>
          </a:xfrm>
        </p:spPr>
        <p:txBody>
          <a:bodyPr/>
          <a:lstStyle/>
          <a:p>
            <a:pPr marL="342900" lvl="4" indent="-342900" eaLnBrk="1" hangingPunct="1">
              <a:buFont typeface="Arial" charset="0"/>
              <a:buChar char="•"/>
            </a:pPr>
            <a:r>
              <a:rPr lang="en-US" sz="2800" smtClean="0"/>
              <a:t>na jedn</a:t>
            </a:r>
            <a:r>
              <a:rPr lang="cs-CZ" sz="2800" smtClean="0"/>
              <a:t>é rostlině jsou květy oboupohlavné i jednopohlavné</a:t>
            </a:r>
          </a:p>
          <a:p>
            <a:pPr marL="342900" lvl="4" indent="-342900" eaLnBrk="1" hangingPunct="1">
              <a:buFont typeface="Arial" charset="0"/>
              <a:buChar char="•"/>
            </a:pPr>
            <a:r>
              <a:rPr lang="cs-CZ" sz="2800" smtClean="0"/>
              <a:t>javor,		</a:t>
            </a:r>
            <a:r>
              <a:rPr lang="cs-CZ" sz="2800" b="1" smtClean="0"/>
              <a:t>jasan</a:t>
            </a:r>
          </a:p>
          <a:p>
            <a:pPr eaLnBrk="1" hangingPunct="1">
              <a:buFont typeface="Arial" charset="0"/>
              <a:buNone/>
            </a:pPr>
            <a:endParaRPr lang="cs-CZ" smtClean="0"/>
          </a:p>
        </p:txBody>
      </p:sp>
      <p:pic>
        <p:nvPicPr>
          <p:cNvPr id="8196" name="Obrázek 4" descr="P1130074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3357563"/>
            <a:ext cx="2484438" cy="331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Obrázek 5" descr="P1120525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675" y="4429125"/>
            <a:ext cx="2987675" cy="2239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Obrázek 6" descr="P1120523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7763" y="3068638"/>
            <a:ext cx="2700337" cy="360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9" name="Obrázek 7" descr="P1120521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6100" y="2133600"/>
            <a:ext cx="1598613" cy="2132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Sterilní květy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525962"/>
          </a:xfrm>
        </p:spPr>
        <p:txBody>
          <a:bodyPr/>
          <a:lstStyle/>
          <a:p>
            <a:pPr eaLnBrk="1" hangingPunct="1"/>
            <a:r>
              <a:rPr lang="cs-CZ" smtClean="0"/>
              <a:t>v květech se nevytváří pestíky a tyčinky</a:t>
            </a:r>
          </a:p>
          <a:p>
            <a:pPr eaLnBrk="1" hangingPunct="1"/>
            <a:r>
              <a:rPr lang="cs-CZ" smtClean="0"/>
              <a:t>bez reprodukční funkce</a:t>
            </a:r>
          </a:p>
          <a:p>
            <a:pPr eaLnBrk="1" hangingPunct="1"/>
            <a:r>
              <a:rPr lang="cs-CZ" smtClean="0"/>
              <a:t>lákají opylovače</a:t>
            </a:r>
          </a:p>
          <a:p>
            <a:pPr eaLnBrk="1" hangingPunct="1"/>
            <a:r>
              <a:rPr lang="cs-CZ" smtClean="0"/>
              <a:t>např. slunečnice roční</a:t>
            </a:r>
          </a:p>
        </p:txBody>
      </p:sp>
      <p:pic>
        <p:nvPicPr>
          <p:cNvPr id="9220" name="Obrázek 3" descr="P1120386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3068638"/>
            <a:ext cx="4152900" cy="311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Typy květů podle souměrnosti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23528" y="1124744"/>
          <a:ext cx="8496944" cy="53614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333375"/>
            <a:ext cx="4040188" cy="639763"/>
          </a:xfrm>
        </p:spPr>
        <p:txBody>
          <a:bodyPr/>
          <a:lstStyle/>
          <a:p>
            <a:r>
              <a:rPr lang="cs-CZ" smtClean="0"/>
              <a:t>Pravidelné květy</a:t>
            </a:r>
          </a:p>
        </p:txBody>
      </p:sp>
      <p:sp>
        <p:nvSpPr>
          <p:cNvPr id="11267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" y="981075"/>
            <a:ext cx="4040188" cy="5145088"/>
          </a:xfrm>
        </p:spPr>
        <p:txBody>
          <a:bodyPr/>
          <a:lstStyle/>
          <a:p>
            <a:r>
              <a:rPr lang="cs-CZ" smtClean="0"/>
              <a:t>více rovin souměrnosti</a:t>
            </a:r>
          </a:p>
        </p:txBody>
      </p:sp>
      <p:sp>
        <p:nvSpPr>
          <p:cNvPr id="11268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645025" y="333375"/>
            <a:ext cx="4041775" cy="639763"/>
          </a:xfrm>
        </p:spPr>
        <p:txBody>
          <a:bodyPr/>
          <a:lstStyle/>
          <a:p>
            <a:r>
              <a:rPr lang="cs-CZ" smtClean="0"/>
              <a:t>Souměrné květy</a:t>
            </a:r>
          </a:p>
        </p:txBody>
      </p:sp>
      <p:sp>
        <p:nvSpPr>
          <p:cNvPr id="11269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5025" y="981075"/>
            <a:ext cx="4041775" cy="5145088"/>
          </a:xfrm>
        </p:spPr>
        <p:txBody>
          <a:bodyPr/>
          <a:lstStyle/>
          <a:p>
            <a:r>
              <a:rPr lang="cs-CZ" smtClean="0"/>
              <a:t>jediná rovina souměrnosti</a:t>
            </a:r>
          </a:p>
        </p:txBody>
      </p:sp>
      <p:pic>
        <p:nvPicPr>
          <p:cNvPr id="11270" name="Obrázek 8" descr="volné korunní lístky růže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3075" y="1916113"/>
            <a:ext cx="3451225" cy="454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1" name="Přímá spojovací čára 10"/>
          <p:cNvCxnSpPr/>
          <p:nvPr/>
        </p:nvCxnSpPr>
        <p:spPr>
          <a:xfrm>
            <a:off x="971550" y="3068638"/>
            <a:ext cx="2447925" cy="230505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835150" y="2636838"/>
            <a:ext cx="576263" cy="295275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611188" y="3860800"/>
            <a:ext cx="2881312" cy="57626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1403350" y="2924175"/>
            <a:ext cx="1368425" cy="273685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971550" y="3573463"/>
            <a:ext cx="2520950" cy="115093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1276" name="Obrázek 24" descr="detail hluchyvky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263" y="1844675"/>
            <a:ext cx="3175000" cy="458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6" name="Přímá spojovací čára 25"/>
          <p:cNvCxnSpPr/>
          <p:nvPr/>
        </p:nvCxnSpPr>
        <p:spPr>
          <a:xfrm flipH="1">
            <a:off x="6443663" y="2997200"/>
            <a:ext cx="504825" cy="273526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text 4"/>
          <p:cNvSpPr>
            <a:spLocks noGrp="1"/>
          </p:cNvSpPr>
          <p:nvPr>
            <p:ph type="body" idx="1"/>
          </p:nvPr>
        </p:nvSpPr>
        <p:spPr>
          <a:xfrm>
            <a:off x="457200" y="333375"/>
            <a:ext cx="4040188" cy="639763"/>
          </a:xfrm>
        </p:spPr>
        <p:txBody>
          <a:bodyPr/>
          <a:lstStyle/>
          <a:p>
            <a:r>
              <a:rPr lang="cs-CZ" smtClean="0"/>
              <a:t>Dvoustraně souměrné květy</a:t>
            </a:r>
          </a:p>
        </p:txBody>
      </p:sp>
      <p:sp>
        <p:nvSpPr>
          <p:cNvPr id="12291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4645025" y="333375"/>
            <a:ext cx="4041775" cy="639763"/>
          </a:xfrm>
        </p:spPr>
        <p:txBody>
          <a:bodyPr/>
          <a:lstStyle/>
          <a:p>
            <a:r>
              <a:rPr lang="cs-CZ" smtClean="0"/>
              <a:t>Nepravidelné květy</a:t>
            </a:r>
          </a:p>
        </p:txBody>
      </p:sp>
      <p:sp>
        <p:nvSpPr>
          <p:cNvPr id="12292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5025" y="981075"/>
            <a:ext cx="4041775" cy="5145088"/>
          </a:xfrm>
        </p:spPr>
        <p:txBody>
          <a:bodyPr/>
          <a:lstStyle/>
          <a:p>
            <a:r>
              <a:rPr lang="cs-CZ" smtClean="0"/>
              <a:t>neexistuje žádná rovina souměrnosti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kozlík dvoudomý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12293" name="Picture 7" descr="File:Lamprocapnos spectabilis 003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971550" y="2747963"/>
            <a:ext cx="2520950" cy="3344862"/>
          </a:xfrm>
          <a:noFill/>
        </p:spPr>
      </p:pic>
      <p:sp>
        <p:nvSpPr>
          <p:cNvPr id="12294" name="TextovéPole 6"/>
          <p:cNvSpPr txBox="1">
            <a:spLocks noChangeArrowheads="1"/>
          </p:cNvSpPr>
          <p:nvPr/>
        </p:nvSpPr>
        <p:spPr bwMode="auto">
          <a:xfrm>
            <a:off x="971550" y="6165850"/>
            <a:ext cx="27368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 2</a:t>
            </a:r>
          </a:p>
        </p:txBody>
      </p:sp>
      <p:pic>
        <p:nvPicPr>
          <p:cNvPr id="12295" name="Picture 11" descr="File:Kleine valeriaan RIMG007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2781300"/>
            <a:ext cx="4295775" cy="322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539750" y="1125538"/>
            <a:ext cx="3455988" cy="15684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Font typeface="Arial" pitchFamily="34" charset="0"/>
              <a:buChar char="•"/>
              <a:defRPr/>
            </a:pPr>
            <a:r>
              <a:rPr lang="cs-CZ" sz="2400" dirty="0">
                <a:latin typeface="+mn-lt"/>
              </a:rPr>
              <a:t>dvě různé roviny souměrnosti (na sebe kolmé)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     srdcovka nádherná</a:t>
            </a:r>
          </a:p>
        </p:txBody>
      </p:sp>
      <p:sp>
        <p:nvSpPr>
          <p:cNvPr id="12297" name="TextovéPole 10"/>
          <p:cNvSpPr txBox="1">
            <a:spLocks noChangeArrowheads="1"/>
          </p:cNvSpPr>
          <p:nvPr/>
        </p:nvSpPr>
        <p:spPr bwMode="auto">
          <a:xfrm>
            <a:off x="4572000" y="6165850"/>
            <a:ext cx="27368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obr. 3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042988" y="3357563"/>
            <a:ext cx="1512887" cy="1871662"/>
          </a:xfrm>
          <a:prstGeom prst="rect">
            <a:avLst/>
          </a:prstGeom>
          <a:solidFill>
            <a:srgbClr val="FFFF00">
              <a:alpha val="3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18" name="Přímá spojovací čára 17"/>
          <p:cNvCxnSpPr/>
          <p:nvPr/>
        </p:nvCxnSpPr>
        <p:spPr>
          <a:xfrm>
            <a:off x="1258888" y="3213100"/>
            <a:ext cx="1009650" cy="2873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258888" y="5084763"/>
            <a:ext cx="433387" cy="14446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2268538" y="3500438"/>
            <a:ext cx="0" cy="187325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1258888" y="3213100"/>
            <a:ext cx="0" cy="36036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1258888" y="4652963"/>
            <a:ext cx="0" cy="43180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979613" y="5300663"/>
            <a:ext cx="288925" cy="7302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6"/>
          <p:cNvSpPr>
            <a:spLocks noGrp="1"/>
          </p:cNvSpPr>
          <p:nvPr>
            <p:ph type="title"/>
          </p:nvPr>
        </p:nvSpPr>
        <p:spPr>
          <a:xfrm>
            <a:off x="179388" y="44450"/>
            <a:ext cx="8785225" cy="1143000"/>
          </a:xfrm>
        </p:spPr>
        <p:txBody>
          <a:bodyPr/>
          <a:lstStyle/>
          <a:p>
            <a:r>
              <a:rPr lang="cs-CZ" sz="3600" smtClean="0"/>
              <a:t>Opakování</a:t>
            </a:r>
            <a:r>
              <a:rPr lang="cs-CZ" smtClean="0"/>
              <a:t/>
            </a:r>
            <a:br>
              <a:rPr lang="cs-CZ" smtClean="0"/>
            </a:br>
            <a:r>
              <a:rPr lang="cs-CZ" sz="2800" smtClean="0"/>
              <a:t>1) Jak označujeme květy, které obsahují následující části?</a:t>
            </a:r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idx="1"/>
          </p:nvPr>
        </p:nvGraphicFramePr>
        <p:xfrm>
          <a:off x="467544" y="1340768"/>
          <a:ext cx="8229600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2" name="Zástupný symbol pro obsah 10"/>
          <p:cNvGraphicFramePr>
            <a:graphicFrameLocks/>
          </p:cNvGraphicFramePr>
          <p:nvPr/>
        </p:nvGraphicFramePr>
        <p:xfrm>
          <a:off x="446856" y="3068960"/>
          <a:ext cx="8229600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13" name="Zástupný symbol pro obsah 10"/>
          <p:cNvGraphicFramePr>
            <a:graphicFrameLocks/>
          </p:cNvGraphicFramePr>
          <p:nvPr/>
        </p:nvGraphicFramePr>
        <p:xfrm>
          <a:off x="467544" y="4869160"/>
          <a:ext cx="8229600" cy="15841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sp>
        <p:nvSpPr>
          <p:cNvPr id="14" name="Elipsa 13"/>
          <p:cNvSpPr/>
          <p:nvPr/>
        </p:nvSpPr>
        <p:spPr>
          <a:xfrm>
            <a:off x="6516216" y="1268760"/>
            <a:ext cx="1656184" cy="1656184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b="1" dirty="0"/>
              <a:t>?</a:t>
            </a:r>
          </a:p>
          <a:p>
            <a:pPr algn="ctr">
              <a:defRPr/>
            </a:pPr>
            <a:r>
              <a:rPr lang="cs-CZ" sz="3200" b="1" dirty="0"/>
              <a:t>květy</a:t>
            </a:r>
          </a:p>
        </p:txBody>
      </p:sp>
      <p:sp>
        <p:nvSpPr>
          <p:cNvPr id="16" name="Elipsa 15"/>
          <p:cNvSpPr/>
          <p:nvPr/>
        </p:nvSpPr>
        <p:spPr>
          <a:xfrm>
            <a:off x="6516216" y="3068960"/>
            <a:ext cx="1656184" cy="1656184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b="1" dirty="0"/>
              <a:t>?</a:t>
            </a:r>
          </a:p>
          <a:p>
            <a:pPr algn="ctr">
              <a:defRPr/>
            </a:pPr>
            <a:r>
              <a:rPr lang="cs-CZ" sz="3200" b="1" dirty="0"/>
              <a:t>květy</a:t>
            </a:r>
          </a:p>
        </p:txBody>
      </p:sp>
      <p:sp>
        <p:nvSpPr>
          <p:cNvPr id="17" name="Elipsa 16"/>
          <p:cNvSpPr/>
          <p:nvPr/>
        </p:nvSpPr>
        <p:spPr>
          <a:xfrm>
            <a:off x="6516216" y="4869160"/>
            <a:ext cx="1656184" cy="1656184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b="1" dirty="0"/>
              <a:t>?</a:t>
            </a:r>
          </a:p>
          <a:p>
            <a:pPr algn="ctr">
              <a:defRPr/>
            </a:pPr>
            <a:r>
              <a:rPr lang="cs-CZ" sz="3200" b="1" dirty="0"/>
              <a:t>květy</a:t>
            </a:r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3995738" y="3860800"/>
            <a:ext cx="100806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1331913" y="5661025"/>
            <a:ext cx="100806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7235825" y="2205038"/>
            <a:ext cx="360363" cy="1655762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339" name="Nadpis 1"/>
          <p:cNvSpPr>
            <a:spLocks noGrp="1"/>
          </p:cNvSpPr>
          <p:nvPr>
            <p:ph type="title"/>
          </p:nvPr>
        </p:nvSpPr>
        <p:spPr>
          <a:xfrm>
            <a:off x="179388" y="44450"/>
            <a:ext cx="8713787" cy="1143000"/>
          </a:xfrm>
        </p:spPr>
        <p:txBody>
          <a:bodyPr/>
          <a:lstStyle/>
          <a:p>
            <a:r>
              <a:rPr lang="cs-CZ" sz="2800" smtClean="0"/>
              <a:t>2) Pojmenujte rostliny podle typu květů, které na ní rostou</a:t>
            </a:r>
          </a:p>
        </p:txBody>
      </p:sp>
      <p:sp>
        <p:nvSpPr>
          <p:cNvPr id="14340" name="Zástupný symbol pro obsah 2"/>
          <p:cNvSpPr>
            <a:spLocks noGrp="1"/>
          </p:cNvSpPr>
          <p:nvPr>
            <p:ph idx="1"/>
          </p:nvPr>
        </p:nvSpPr>
        <p:spPr>
          <a:xfrm>
            <a:off x="323850" y="1341438"/>
            <a:ext cx="8496300" cy="4525962"/>
          </a:xfrm>
        </p:spPr>
        <p:txBody>
          <a:bodyPr/>
          <a:lstStyle/>
          <a:p>
            <a:r>
              <a:rPr lang="cs-CZ" smtClean="0"/>
              <a:t>a)			b)			c)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jednodomá	dvoudomá		mnohomanželná</a:t>
            </a:r>
          </a:p>
          <a:p>
            <a:pPr>
              <a:buFont typeface="Arial" charset="0"/>
              <a:buNone/>
            </a:pPr>
            <a:r>
              <a:rPr lang="cs-CZ" smtClean="0"/>
              <a:t>rostlina		rostlina		rostlina</a:t>
            </a:r>
          </a:p>
        </p:txBody>
      </p:sp>
      <p:sp>
        <p:nvSpPr>
          <p:cNvPr id="5" name="Obdélník 4"/>
          <p:cNvSpPr/>
          <p:nvPr/>
        </p:nvSpPr>
        <p:spPr>
          <a:xfrm flipH="1">
            <a:off x="1835150" y="2708275"/>
            <a:ext cx="144463" cy="1081088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1476375" y="1557338"/>
            <a:ext cx="863600" cy="1439862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211638" y="2133600"/>
            <a:ext cx="144462" cy="1655763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779838" y="1484313"/>
            <a:ext cx="1008062" cy="1223962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003800" y="2133600"/>
            <a:ext cx="144463" cy="1655763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643438" y="1773238"/>
            <a:ext cx="865187" cy="1079500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6516688" y="1052513"/>
            <a:ext cx="1800225" cy="2089150"/>
          </a:xfrm>
          <a:prstGeom prst="ellipse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" name="Osmicípá hvězda 13"/>
          <p:cNvSpPr/>
          <p:nvPr/>
        </p:nvSpPr>
        <p:spPr>
          <a:xfrm>
            <a:off x="1547813" y="1844675"/>
            <a:ext cx="720725" cy="719138"/>
          </a:xfrm>
          <a:prstGeom prst="star8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/>
              <a:t>♀♂</a:t>
            </a:r>
            <a:r>
              <a:rPr lang="cs-CZ" dirty="0">
                <a:solidFill>
                  <a:schemeClr val="tx1"/>
                </a:solidFill>
              </a:rPr>
              <a:t>♀♂</a:t>
            </a:r>
          </a:p>
          <a:p>
            <a:pPr algn="ctr">
              <a:defRPr/>
            </a:pPr>
            <a:endParaRPr lang="cs-CZ" b="1" dirty="0"/>
          </a:p>
          <a:p>
            <a:pPr algn="ctr">
              <a:defRPr/>
            </a:pPr>
            <a:endParaRPr lang="cs-CZ" dirty="0"/>
          </a:p>
        </p:txBody>
      </p:sp>
      <p:sp>
        <p:nvSpPr>
          <p:cNvPr id="16" name="Osmicípá hvězda 15"/>
          <p:cNvSpPr/>
          <p:nvPr/>
        </p:nvSpPr>
        <p:spPr>
          <a:xfrm>
            <a:off x="3779838" y="1700213"/>
            <a:ext cx="720725" cy="720725"/>
          </a:xfrm>
          <a:prstGeom prst="star8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/>
              <a:t>♀♂</a:t>
            </a:r>
            <a:r>
              <a:rPr lang="cs-CZ" dirty="0">
                <a:solidFill>
                  <a:schemeClr val="tx1"/>
                </a:solidFill>
              </a:rPr>
              <a:t>♀</a:t>
            </a:r>
          </a:p>
          <a:p>
            <a:pPr algn="ctr">
              <a:defRPr/>
            </a:pPr>
            <a:endParaRPr lang="cs-CZ" b="1" dirty="0"/>
          </a:p>
          <a:p>
            <a:pPr algn="ctr">
              <a:defRPr/>
            </a:pPr>
            <a:endParaRPr lang="cs-CZ" dirty="0"/>
          </a:p>
        </p:txBody>
      </p:sp>
      <p:sp>
        <p:nvSpPr>
          <p:cNvPr id="17" name="Osmicípá hvězda 16"/>
          <p:cNvSpPr/>
          <p:nvPr/>
        </p:nvSpPr>
        <p:spPr>
          <a:xfrm>
            <a:off x="4787900" y="1916113"/>
            <a:ext cx="720725" cy="720725"/>
          </a:xfrm>
          <a:prstGeom prst="star8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/>
              <a:t>♀♂</a:t>
            </a:r>
            <a:r>
              <a:rPr lang="cs-CZ" dirty="0">
                <a:solidFill>
                  <a:schemeClr val="tx1"/>
                </a:solidFill>
              </a:rPr>
              <a:t>♂</a:t>
            </a:r>
          </a:p>
          <a:p>
            <a:pPr algn="ctr">
              <a:defRPr/>
            </a:pPr>
            <a:endParaRPr lang="cs-CZ" b="1" dirty="0"/>
          </a:p>
          <a:p>
            <a:pPr algn="ctr">
              <a:defRPr/>
            </a:pPr>
            <a:endParaRPr lang="cs-CZ" dirty="0"/>
          </a:p>
        </p:txBody>
      </p:sp>
      <p:sp>
        <p:nvSpPr>
          <p:cNvPr id="18" name="Osmicípá hvězda 17"/>
          <p:cNvSpPr/>
          <p:nvPr/>
        </p:nvSpPr>
        <p:spPr>
          <a:xfrm>
            <a:off x="6588125" y="1773238"/>
            <a:ext cx="720725" cy="719137"/>
          </a:xfrm>
          <a:prstGeom prst="star8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/>
              <a:t>♀♂</a:t>
            </a:r>
            <a:r>
              <a:rPr lang="cs-CZ" dirty="0">
                <a:solidFill>
                  <a:schemeClr val="tx1"/>
                </a:solidFill>
              </a:rPr>
              <a:t>♀</a:t>
            </a:r>
          </a:p>
          <a:p>
            <a:pPr algn="ctr">
              <a:defRPr/>
            </a:pPr>
            <a:endParaRPr lang="cs-CZ" b="1" dirty="0"/>
          </a:p>
          <a:p>
            <a:pPr algn="ctr">
              <a:defRPr/>
            </a:pPr>
            <a:endParaRPr lang="cs-CZ" dirty="0"/>
          </a:p>
        </p:txBody>
      </p:sp>
      <p:sp>
        <p:nvSpPr>
          <p:cNvPr id="20" name="Osmicípá hvězda 19"/>
          <p:cNvSpPr/>
          <p:nvPr/>
        </p:nvSpPr>
        <p:spPr>
          <a:xfrm>
            <a:off x="7235825" y="1196975"/>
            <a:ext cx="720725" cy="719138"/>
          </a:xfrm>
          <a:prstGeom prst="star8">
            <a:avLst/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/>
              <a:t>♀♂</a:t>
            </a:r>
            <a:r>
              <a:rPr lang="cs-CZ" dirty="0">
                <a:solidFill>
                  <a:schemeClr val="tx1"/>
                </a:solidFill>
              </a:rPr>
              <a:t>♂</a:t>
            </a:r>
          </a:p>
          <a:p>
            <a:pPr algn="ctr">
              <a:defRPr/>
            </a:pPr>
            <a:endParaRPr lang="cs-CZ" b="1" dirty="0"/>
          </a:p>
          <a:p>
            <a:pPr algn="ctr">
              <a:defRPr/>
            </a:pPr>
            <a:endParaRPr lang="cs-CZ" dirty="0"/>
          </a:p>
        </p:txBody>
      </p:sp>
      <p:sp>
        <p:nvSpPr>
          <p:cNvPr id="21" name="Osmicípá hvězda 20"/>
          <p:cNvSpPr/>
          <p:nvPr/>
        </p:nvSpPr>
        <p:spPr>
          <a:xfrm>
            <a:off x="7451725" y="2060575"/>
            <a:ext cx="720725" cy="720725"/>
          </a:xfrm>
          <a:prstGeom prst="star8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/>
              <a:t>♀♂</a:t>
            </a:r>
            <a:r>
              <a:rPr lang="cs-CZ" dirty="0">
                <a:solidFill>
                  <a:schemeClr val="tx1"/>
                </a:solidFill>
              </a:rPr>
              <a:t>♀♂</a:t>
            </a:r>
          </a:p>
          <a:p>
            <a:pPr algn="ctr">
              <a:defRPr/>
            </a:pPr>
            <a:endParaRPr lang="cs-CZ" b="1" dirty="0"/>
          </a:p>
          <a:p>
            <a:pPr algn="ctr">
              <a:defRPr/>
            </a:pPr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179388" y="4365625"/>
            <a:ext cx="2736850" cy="431800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23" name="Zaoblený obdélník 22"/>
          <p:cNvSpPr/>
          <p:nvPr/>
        </p:nvSpPr>
        <p:spPr>
          <a:xfrm>
            <a:off x="3059113" y="4365625"/>
            <a:ext cx="2665412" cy="431800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chemeClr val="tx1"/>
                </a:solidFill>
              </a:rPr>
              <a:t>?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5867400" y="4365625"/>
            <a:ext cx="2952750" cy="431800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chemeClr val="tx1"/>
                </a:solidFill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457200" y="53975"/>
            <a:ext cx="8229600" cy="1143000"/>
          </a:xfrm>
        </p:spPr>
        <p:txBody>
          <a:bodyPr/>
          <a:lstStyle/>
          <a:p>
            <a:r>
              <a:rPr lang="cs-CZ" smtClean="0"/>
              <a:t>Zdroje obrázků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250825" y="981075"/>
            <a:ext cx="8569325" cy="4929188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1600" dirty="0" smtClean="0"/>
              <a:t>obr. 1</a:t>
            </a:r>
          </a:p>
          <a:p>
            <a:pPr>
              <a:buFont typeface="Arial" charset="0"/>
              <a:buNone/>
              <a:defRPr/>
            </a:pPr>
            <a:r>
              <a:rPr lang="cs-CZ" sz="1600" dirty="0" smtClean="0"/>
              <a:t>ZELL, H. </a:t>
            </a:r>
            <a:r>
              <a:rPr lang="cs-CZ" sz="1600" i="1" dirty="0" smtClean="0"/>
              <a:t>http://commons.wikimedia.org</a:t>
            </a:r>
            <a:r>
              <a:rPr lang="cs-CZ" sz="1600" dirty="0" smtClean="0"/>
              <a:t> [online]. [cit. 25.9.2013].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3"/>
              </a:rPr>
              <a:t>http://upload.wikimedia.org/wikipedia/commons/b/b9/Humulus_lupulus_002.JPG</a:t>
            </a:r>
            <a:endParaRPr lang="cs-CZ" sz="1600" dirty="0" smtClean="0"/>
          </a:p>
          <a:p>
            <a:pPr marL="0" indent="0">
              <a:buFont typeface="Arial" charset="0"/>
              <a:buNone/>
              <a:defRPr/>
            </a:pPr>
            <a:endParaRPr lang="cs-CZ" sz="1600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sz="1600" dirty="0" smtClean="0"/>
              <a:t>obr. 2</a:t>
            </a:r>
          </a:p>
          <a:p>
            <a:pPr>
              <a:buFont typeface="Arial" charset="0"/>
              <a:buNone/>
              <a:defRPr/>
            </a:pPr>
            <a:r>
              <a:rPr lang="cs-CZ" sz="1600" dirty="0" smtClean="0"/>
              <a:t>ZELL, H. </a:t>
            </a:r>
            <a:r>
              <a:rPr lang="cs-CZ" sz="1600" i="1" dirty="0" smtClean="0"/>
              <a:t>http://commons.wikimedia.org</a:t>
            </a:r>
            <a:r>
              <a:rPr lang="cs-CZ" sz="1600" dirty="0" smtClean="0"/>
              <a:t> [online]. [cit. 11.9.2013].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4"/>
              </a:rPr>
              <a:t>http://upload.wikimedia.org/wikipedia/commons/1/15/Lamprocapnos_spectabilis_003.JPG</a:t>
            </a:r>
            <a:endParaRPr lang="cs-CZ" sz="1600" dirty="0" smtClean="0"/>
          </a:p>
          <a:p>
            <a:pPr marL="0" indent="0">
              <a:buFont typeface="Arial" charset="0"/>
              <a:buNone/>
              <a:defRPr/>
            </a:pPr>
            <a:endParaRPr lang="cs-CZ" sz="1600" dirty="0" smtClean="0"/>
          </a:p>
          <a:p>
            <a:pPr marL="0" indent="0">
              <a:buFont typeface="Arial" charset="0"/>
              <a:buNone/>
              <a:defRPr/>
            </a:pPr>
            <a:r>
              <a:rPr lang="cs-CZ" sz="1600" dirty="0" smtClean="0"/>
              <a:t>obr. 3</a:t>
            </a:r>
          </a:p>
          <a:p>
            <a:pPr>
              <a:buFont typeface="Arial" charset="0"/>
              <a:buNone/>
              <a:defRPr/>
            </a:pPr>
            <a:r>
              <a:rPr lang="cs-CZ" sz="1600" dirty="0" smtClean="0"/>
              <a:t>NEUVEDEN. </a:t>
            </a:r>
            <a:r>
              <a:rPr lang="cs-CZ" sz="1600" i="1" dirty="0" smtClean="0"/>
              <a:t>http://commons.wikimedia.org</a:t>
            </a:r>
            <a:r>
              <a:rPr lang="cs-CZ" sz="1600" dirty="0" smtClean="0"/>
              <a:t> [online]. [cit. 11.9.2013]. 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WWW: </a:t>
            </a:r>
            <a:r>
              <a:rPr lang="cs-CZ" sz="1600" dirty="0" smtClean="0">
                <a:hlinkClick r:id="rId5"/>
              </a:rPr>
              <a:t>http://upload.wikimedia.org/wikipedia/commons/9/96/Kleine_valeriaan_RIMG0076.JPG</a:t>
            </a:r>
            <a:endParaRPr lang="cs-CZ" sz="1600" dirty="0" smtClean="0"/>
          </a:p>
          <a:p>
            <a:pPr>
              <a:buFont typeface="Arial" charset="0"/>
              <a:buNone/>
              <a:defRPr/>
            </a:pPr>
            <a:endParaRPr lang="cs-CZ" sz="1600" dirty="0" smtClean="0"/>
          </a:p>
          <a:p>
            <a:pPr>
              <a:buFont typeface="Arial" charset="0"/>
              <a:buNone/>
              <a:defRPr/>
            </a:pPr>
            <a:r>
              <a:rPr lang="cs-CZ" sz="1600" dirty="0" smtClean="0"/>
              <a:t>Ostatní fotografie jsou vlastním dílem autorky výukového materiálu.</a:t>
            </a:r>
          </a:p>
          <a:p>
            <a:pPr>
              <a:buFont typeface="Arial" charset="0"/>
              <a:buNone/>
              <a:defRPr/>
            </a:pP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927</TotalTime>
  <Words>464</Words>
  <Application>Microsoft Office PowerPoint</Application>
  <PresentationFormat>Předvádění na obrazovce (4:3)</PresentationFormat>
  <Paragraphs>139</Paragraphs>
  <Slides>14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KVĚT (flos)</vt:lpstr>
      <vt:lpstr>Typy květů podle přítomnosti rozmnožovacích orgánů</vt:lpstr>
      <vt:lpstr>Oboupohlavné květy</vt:lpstr>
      <vt:lpstr>Jednopohlavné květy - obsahují pouze tyčinky nebo pouze pestíky</vt:lpstr>
      <vt:lpstr>Rostliny mnohomanželné</vt:lpstr>
      <vt:lpstr>Sterilní květy</vt:lpstr>
      <vt:lpstr>Typy květů podle souměrnosti</vt:lpstr>
      <vt:lpstr>Snímek 10</vt:lpstr>
      <vt:lpstr>Snímek 11</vt:lpstr>
      <vt:lpstr>Opakování 1) Jak označujeme květy, které obsahují následující části?</vt:lpstr>
      <vt:lpstr>2) Pojmenujte rostliny podle typu květů, které na ní rostou</vt:lpstr>
      <vt:lpstr>Zdroje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TYPY KVĚTŮ</dc:title>
  <dc:creator>tomfi</dc:creator>
  <cp:lastModifiedBy>Dum</cp:lastModifiedBy>
  <cp:revision>66</cp:revision>
  <dcterms:created xsi:type="dcterms:W3CDTF">2013-09-09T21:47:27Z</dcterms:created>
  <dcterms:modified xsi:type="dcterms:W3CDTF">2014-10-23T09:58:58Z</dcterms:modified>
</cp:coreProperties>
</file>