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4" r:id="rId2"/>
    <p:sldId id="285" r:id="rId3"/>
    <p:sldId id="256" r:id="rId4"/>
    <p:sldId id="257" r:id="rId5"/>
    <p:sldId id="258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2" r:id="rId16"/>
    <p:sldId id="283" r:id="rId17"/>
    <p:sldId id="270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96" autoAdjust="0"/>
    <p:restoredTop sz="94660"/>
  </p:normalViewPr>
  <p:slideViewPr>
    <p:cSldViewPr>
      <p:cViewPr varScale="1">
        <p:scale>
          <a:sx n="99" d="100"/>
          <a:sy n="99" d="100"/>
        </p:scale>
        <p:origin x="-126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FA12CA-A611-4A9F-8664-598700A602D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A9CDB4D-6A27-46C2-AFEA-F2805581A3E0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rgbClr val="00B050"/>
          </a:solidFill>
        </a:ln>
      </dgm:spPr>
      <dgm:t>
        <a:bodyPr/>
        <a:lstStyle/>
        <a:p>
          <a:r>
            <a:rPr lang="cs-CZ" sz="2000" b="1" dirty="0" smtClean="0"/>
            <a:t>květenství</a:t>
          </a:r>
          <a:endParaRPr lang="cs-CZ" sz="2000" b="1" dirty="0"/>
        </a:p>
      </dgm:t>
    </dgm:pt>
    <dgm:pt modelId="{0380CE41-4BFA-425E-A87B-82F0388B2EF5}" type="parTrans" cxnId="{4B0E5A79-779D-4719-8983-69CFE7B6FEE2}">
      <dgm:prSet/>
      <dgm:spPr/>
      <dgm:t>
        <a:bodyPr/>
        <a:lstStyle/>
        <a:p>
          <a:endParaRPr lang="cs-CZ"/>
        </a:p>
      </dgm:t>
    </dgm:pt>
    <dgm:pt modelId="{9604D8A5-7C08-46B5-AE97-FAF93D2FDAE1}" type="sibTrans" cxnId="{4B0E5A79-779D-4719-8983-69CFE7B6FEE2}">
      <dgm:prSet/>
      <dgm:spPr/>
      <dgm:t>
        <a:bodyPr/>
        <a:lstStyle/>
        <a:p>
          <a:endParaRPr lang="cs-CZ"/>
        </a:p>
      </dgm:t>
    </dgm:pt>
    <dgm:pt modelId="{1160E540-B748-49E5-97F9-59CC6D413791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rgbClr val="00B050"/>
          </a:solidFill>
        </a:ln>
      </dgm:spPr>
      <dgm:t>
        <a:bodyPr/>
        <a:lstStyle/>
        <a:p>
          <a:r>
            <a:rPr lang="cs-CZ" sz="2000" b="1" dirty="0" smtClean="0"/>
            <a:t>jednoduché</a:t>
          </a:r>
          <a:endParaRPr lang="cs-CZ" sz="2000" b="1" dirty="0"/>
        </a:p>
      </dgm:t>
    </dgm:pt>
    <dgm:pt modelId="{F6E993E1-8EF1-4FE0-AD26-6D953F23A9DD}" type="parTrans" cxnId="{4EA24F5F-CD04-49A8-812E-DD32188E4463}">
      <dgm:prSet>
        <dgm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69F221B8-7CA1-4C17-BC5E-B0078A184EEA}" type="sibTrans" cxnId="{4EA24F5F-CD04-49A8-812E-DD32188E4463}">
      <dgm:prSet/>
      <dgm:spPr/>
      <dgm:t>
        <a:bodyPr/>
        <a:lstStyle/>
        <a:p>
          <a:endParaRPr lang="cs-CZ"/>
        </a:p>
      </dgm:t>
    </dgm:pt>
    <dgm:pt modelId="{A7F2065F-F81C-4050-922A-3ACDBB7FA701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r>
            <a:rPr lang="cs-CZ" sz="2000" b="1" dirty="0" smtClean="0"/>
            <a:t>hroznovité</a:t>
          </a:r>
          <a:endParaRPr lang="cs-CZ" sz="2000" b="1" dirty="0"/>
        </a:p>
      </dgm:t>
    </dgm:pt>
    <dgm:pt modelId="{392B1B58-0D34-4FAB-B6AF-1D23B386508D}" type="parTrans" cxnId="{A3BD7482-E3EF-4F81-9621-8E6E162887FF}">
      <dgm:prSet>
        <dgm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dgm:style>
      </dgm:prSet>
      <dgm:spPr>
        <a:ln>
          <a:solidFill>
            <a:schemeClr val="tx1"/>
          </a:solidFill>
        </a:ln>
      </dgm:spPr>
      <dgm:t>
        <a:bodyPr/>
        <a:lstStyle/>
        <a:p>
          <a:endParaRPr lang="cs-CZ"/>
        </a:p>
      </dgm:t>
    </dgm:pt>
    <dgm:pt modelId="{4B5027C0-DFD0-40F6-9C50-6B014D0BC5A2}" type="sibTrans" cxnId="{A3BD7482-E3EF-4F81-9621-8E6E162887FF}">
      <dgm:prSet/>
      <dgm:spPr/>
      <dgm:t>
        <a:bodyPr/>
        <a:lstStyle/>
        <a:p>
          <a:endParaRPr lang="cs-CZ"/>
        </a:p>
      </dgm:t>
    </dgm:pt>
    <dgm:pt modelId="{A2F73136-EEA0-4C65-8C33-10E77211707F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rgbClr val="00B050"/>
          </a:solidFill>
        </a:ln>
      </dgm:spPr>
      <dgm:t>
        <a:bodyPr/>
        <a:lstStyle/>
        <a:p>
          <a:r>
            <a:rPr lang="cs-CZ" sz="2000" b="1" dirty="0" smtClean="0"/>
            <a:t>vrcholičnaté</a:t>
          </a:r>
          <a:endParaRPr lang="cs-CZ" sz="2000" b="1" dirty="0"/>
        </a:p>
      </dgm:t>
    </dgm:pt>
    <dgm:pt modelId="{53C4141C-C679-4E7A-BDD3-3ECD5552886F}" type="parTrans" cxnId="{718BA789-0B87-4AB5-9CE7-9922EBE0CBB3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cs-CZ"/>
        </a:p>
      </dgm:t>
    </dgm:pt>
    <dgm:pt modelId="{FE26271A-A0D0-429D-B4FC-C48289EA3B6C}" type="sibTrans" cxnId="{718BA789-0B87-4AB5-9CE7-9922EBE0CBB3}">
      <dgm:prSet/>
      <dgm:spPr/>
      <dgm:t>
        <a:bodyPr/>
        <a:lstStyle/>
        <a:p>
          <a:endParaRPr lang="cs-CZ"/>
        </a:p>
      </dgm:t>
    </dgm:pt>
    <dgm:pt modelId="{EB1F9B2C-72F1-457C-88FD-1A8F866F3EC3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000" b="1" dirty="0" smtClean="0"/>
            <a:t>složené</a:t>
          </a:r>
          <a:endParaRPr lang="cs-CZ" sz="2000" b="1" dirty="0"/>
        </a:p>
      </dgm:t>
    </dgm:pt>
    <dgm:pt modelId="{19F0E350-0692-48A8-A86C-CB7538B8CD56}" type="parTrans" cxnId="{A484E836-50F5-417A-BDC7-A3B321F2CA33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68E872C3-C4C6-43B4-8E2B-DAAD19A88F4E}" type="sibTrans" cxnId="{A484E836-50F5-417A-BDC7-A3B321F2CA33}">
      <dgm:prSet/>
      <dgm:spPr/>
      <dgm:t>
        <a:bodyPr/>
        <a:lstStyle/>
        <a:p>
          <a:endParaRPr lang="cs-CZ"/>
        </a:p>
      </dgm:t>
    </dgm:pt>
    <dgm:pt modelId="{CE04AF6E-199F-4369-9E47-4443C31927C1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000" b="1" dirty="0" err="1" smtClean="0"/>
            <a:t>homotaktické</a:t>
          </a:r>
          <a:endParaRPr lang="cs-CZ" sz="2000" b="1" dirty="0"/>
        </a:p>
      </dgm:t>
    </dgm:pt>
    <dgm:pt modelId="{12E22E1C-5D22-4E43-90C3-1A74E8FFA464}" type="parTrans" cxnId="{C00AC1B4-C2D5-4885-A023-504B8C943188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1F70601A-E18E-474D-87A7-ED18F7FD0DB8}" type="sibTrans" cxnId="{C00AC1B4-C2D5-4885-A023-504B8C943188}">
      <dgm:prSet/>
      <dgm:spPr/>
      <dgm:t>
        <a:bodyPr/>
        <a:lstStyle/>
        <a:p>
          <a:endParaRPr lang="cs-CZ"/>
        </a:p>
      </dgm:t>
    </dgm:pt>
    <dgm:pt modelId="{8B61EFE7-89B5-4F07-B54C-A212CFCA2D86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cs-CZ" sz="2000" b="1" dirty="0" err="1" smtClean="0"/>
            <a:t>heterotaktické</a:t>
          </a:r>
          <a:endParaRPr lang="cs-CZ" sz="2000" b="1" dirty="0"/>
        </a:p>
      </dgm:t>
    </dgm:pt>
    <dgm:pt modelId="{B68D9814-DF5B-4B4D-ADA9-5948F9EEBBE3}" type="parTrans" cxnId="{BA9B124A-C6AF-4C14-83A5-E35535A66AE2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78FA5079-8F6F-46C5-8791-A969BAFDCA16}" type="sibTrans" cxnId="{BA9B124A-C6AF-4C14-83A5-E35535A66AE2}">
      <dgm:prSet/>
      <dgm:spPr/>
      <dgm:t>
        <a:bodyPr/>
        <a:lstStyle/>
        <a:p>
          <a:endParaRPr lang="cs-CZ"/>
        </a:p>
      </dgm:t>
    </dgm:pt>
    <dgm:pt modelId="{6430045B-DF05-4D65-ABC9-31DD4D944025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cs-CZ" sz="1900" b="1" dirty="0" smtClean="0"/>
            <a:t>mnohoramenný vrcholík</a:t>
          </a:r>
          <a:endParaRPr lang="cs-CZ" sz="1900" b="1" dirty="0"/>
        </a:p>
      </dgm:t>
    </dgm:pt>
    <dgm:pt modelId="{1E3DEC83-6EBF-4DF4-A200-F8D82C09CA56}" type="parTrans" cxnId="{865E7A29-3147-41D8-8DD6-D3139B31914A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cs-CZ"/>
        </a:p>
      </dgm:t>
    </dgm:pt>
    <dgm:pt modelId="{83C2CAB6-81E9-4884-8EC8-4B075E33D163}" type="sibTrans" cxnId="{865E7A29-3147-41D8-8DD6-D3139B31914A}">
      <dgm:prSet/>
      <dgm:spPr/>
      <dgm:t>
        <a:bodyPr/>
        <a:lstStyle/>
        <a:p>
          <a:endParaRPr lang="cs-CZ"/>
        </a:p>
      </dgm:t>
    </dgm:pt>
    <dgm:pt modelId="{E34D2CC8-0613-4F41-9054-BFDF7ABF291A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cs-CZ" sz="2000" b="1" dirty="0" smtClean="0"/>
            <a:t>dvouramenný vrcholík</a:t>
          </a:r>
          <a:endParaRPr lang="cs-CZ" sz="2000" b="1" dirty="0"/>
        </a:p>
      </dgm:t>
    </dgm:pt>
    <dgm:pt modelId="{BB138751-5FBE-4858-84FE-0AA23F877D13}" type="parTrans" cxnId="{B773A10A-07C3-4C38-A33E-0B66BEBD3987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cs-CZ"/>
        </a:p>
      </dgm:t>
    </dgm:pt>
    <dgm:pt modelId="{EB135C3F-4F71-4368-AD0C-5FF6250E3FE3}" type="sibTrans" cxnId="{B773A10A-07C3-4C38-A33E-0B66BEBD3987}">
      <dgm:prSet/>
      <dgm:spPr/>
      <dgm:t>
        <a:bodyPr/>
        <a:lstStyle/>
        <a:p>
          <a:endParaRPr lang="cs-CZ"/>
        </a:p>
      </dgm:t>
    </dgm:pt>
    <dgm:pt modelId="{88381030-E1C2-403C-A157-250D23FF9BF1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rgbClr val="00B050"/>
          </a:solidFill>
        </a:ln>
      </dgm:spPr>
      <dgm:t>
        <a:bodyPr/>
        <a:lstStyle/>
        <a:p>
          <a:r>
            <a:rPr lang="cs-CZ" sz="2000" b="1" dirty="0" smtClean="0"/>
            <a:t>jednoramenný vrcholík</a:t>
          </a:r>
          <a:endParaRPr lang="cs-CZ" sz="2000" b="1" dirty="0"/>
        </a:p>
      </dgm:t>
    </dgm:pt>
    <dgm:pt modelId="{2810407D-488F-4896-93CA-75B21CFF48EE}" type="parTrans" cxnId="{C1107790-6939-4043-B80C-D9D1780F65D7}">
      <dgm:prSet>
        <dgm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dgm:style>
      </dgm:prSet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cs-CZ"/>
        </a:p>
      </dgm:t>
    </dgm:pt>
    <dgm:pt modelId="{0ED35E2A-FD87-4CB9-9F5C-661725D98592}" type="sibTrans" cxnId="{C1107790-6939-4043-B80C-D9D1780F65D7}">
      <dgm:prSet/>
      <dgm:spPr/>
      <dgm:t>
        <a:bodyPr/>
        <a:lstStyle/>
        <a:p>
          <a:endParaRPr lang="cs-CZ"/>
        </a:p>
      </dgm:t>
    </dgm:pt>
    <dgm:pt modelId="{60E787A6-7EA2-47A8-A814-410DB6BCB66C}" type="pres">
      <dgm:prSet presAssocID="{BEFA12CA-A611-4A9F-8664-598700A602D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4D35EDA-CAB7-4E3B-82B6-AEE1D2506102}" type="pres">
      <dgm:prSet presAssocID="{FA9CDB4D-6A27-46C2-AFEA-F2805581A3E0}" presName="root1" presStyleCnt="0"/>
      <dgm:spPr/>
    </dgm:pt>
    <dgm:pt modelId="{9839E0FA-AB2E-4845-BDA5-01419867B0F2}" type="pres">
      <dgm:prSet presAssocID="{FA9CDB4D-6A27-46C2-AFEA-F2805581A3E0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727A9AD-3BD3-4897-B276-C636CF42E03A}" type="pres">
      <dgm:prSet presAssocID="{FA9CDB4D-6A27-46C2-AFEA-F2805581A3E0}" presName="level2hierChild" presStyleCnt="0"/>
      <dgm:spPr/>
    </dgm:pt>
    <dgm:pt modelId="{884B76CD-0910-4DF0-BC39-6A11A3250088}" type="pres">
      <dgm:prSet presAssocID="{F6E993E1-8EF1-4FE0-AD26-6D953F23A9DD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6D65BD7D-587A-422C-A3EE-1E6F76DC9F85}" type="pres">
      <dgm:prSet presAssocID="{F6E993E1-8EF1-4FE0-AD26-6D953F23A9DD}" presName="connTx" presStyleLbl="parChTrans1D2" presStyleIdx="0" presStyleCnt="2"/>
      <dgm:spPr/>
      <dgm:t>
        <a:bodyPr/>
        <a:lstStyle/>
        <a:p>
          <a:endParaRPr lang="cs-CZ"/>
        </a:p>
      </dgm:t>
    </dgm:pt>
    <dgm:pt modelId="{54E165E5-01C2-43AF-B810-EF0D4CBFB96D}" type="pres">
      <dgm:prSet presAssocID="{1160E540-B748-49E5-97F9-59CC6D413791}" presName="root2" presStyleCnt="0"/>
      <dgm:spPr/>
    </dgm:pt>
    <dgm:pt modelId="{03FA7501-E39E-48FD-923B-DE95AEAEC5D5}" type="pres">
      <dgm:prSet presAssocID="{1160E540-B748-49E5-97F9-59CC6D413791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60E5CD3-C375-4A0D-88C8-ECA4CA939709}" type="pres">
      <dgm:prSet presAssocID="{1160E540-B748-49E5-97F9-59CC6D413791}" presName="level3hierChild" presStyleCnt="0"/>
      <dgm:spPr/>
    </dgm:pt>
    <dgm:pt modelId="{A3CA3078-C18C-4402-BD3A-46945F8A8D77}" type="pres">
      <dgm:prSet presAssocID="{392B1B58-0D34-4FAB-B6AF-1D23B386508D}" presName="conn2-1" presStyleLbl="parChTrans1D3" presStyleIdx="0" presStyleCnt="4"/>
      <dgm:spPr/>
      <dgm:t>
        <a:bodyPr/>
        <a:lstStyle/>
        <a:p>
          <a:endParaRPr lang="cs-CZ"/>
        </a:p>
      </dgm:t>
    </dgm:pt>
    <dgm:pt modelId="{1C65567F-7D4E-4253-8CD0-4E29CB681BED}" type="pres">
      <dgm:prSet presAssocID="{392B1B58-0D34-4FAB-B6AF-1D23B386508D}" presName="connTx" presStyleLbl="parChTrans1D3" presStyleIdx="0" presStyleCnt="4"/>
      <dgm:spPr/>
      <dgm:t>
        <a:bodyPr/>
        <a:lstStyle/>
        <a:p>
          <a:endParaRPr lang="cs-CZ"/>
        </a:p>
      </dgm:t>
    </dgm:pt>
    <dgm:pt modelId="{87624DAF-CE43-4FB8-BA5A-750C9BDDF8D3}" type="pres">
      <dgm:prSet presAssocID="{A7F2065F-F81C-4050-922A-3ACDBB7FA701}" presName="root2" presStyleCnt="0"/>
      <dgm:spPr/>
    </dgm:pt>
    <dgm:pt modelId="{BFB32E61-DF67-42CC-A36E-CC852B0BADE0}" type="pres">
      <dgm:prSet presAssocID="{A7F2065F-F81C-4050-922A-3ACDBB7FA701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265138D-ED7B-4D44-AF39-FC07A17A79C6}" type="pres">
      <dgm:prSet presAssocID="{A7F2065F-F81C-4050-922A-3ACDBB7FA701}" presName="level3hierChild" presStyleCnt="0"/>
      <dgm:spPr/>
    </dgm:pt>
    <dgm:pt modelId="{9AAB66B1-C1AD-4C6D-9B12-371F434F9AF0}" type="pres">
      <dgm:prSet presAssocID="{53C4141C-C679-4E7A-BDD3-3ECD5552886F}" presName="conn2-1" presStyleLbl="parChTrans1D3" presStyleIdx="1" presStyleCnt="4"/>
      <dgm:spPr/>
      <dgm:t>
        <a:bodyPr/>
        <a:lstStyle/>
        <a:p>
          <a:endParaRPr lang="cs-CZ"/>
        </a:p>
      </dgm:t>
    </dgm:pt>
    <dgm:pt modelId="{6A0C18FA-D161-4643-8AF9-6FE3A4905680}" type="pres">
      <dgm:prSet presAssocID="{53C4141C-C679-4E7A-BDD3-3ECD5552886F}" presName="connTx" presStyleLbl="parChTrans1D3" presStyleIdx="1" presStyleCnt="4"/>
      <dgm:spPr/>
      <dgm:t>
        <a:bodyPr/>
        <a:lstStyle/>
        <a:p>
          <a:endParaRPr lang="cs-CZ"/>
        </a:p>
      </dgm:t>
    </dgm:pt>
    <dgm:pt modelId="{84A2326F-86F2-491B-A457-AEE368A25505}" type="pres">
      <dgm:prSet presAssocID="{A2F73136-EEA0-4C65-8C33-10E77211707F}" presName="root2" presStyleCnt="0"/>
      <dgm:spPr/>
    </dgm:pt>
    <dgm:pt modelId="{2A65D255-7212-4AC8-917F-5F463DD74594}" type="pres">
      <dgm:prSet presAssocID="{A2F73136-EEA0-4C65-8C33-10E77211707F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76F9AB3-B5D1-4EE5-81AF-F15B4AE1AD7E}" type="pres">
      <dgm:prSet presAssocID="{A2F73136-EEA0-4C65-8C33-10E77211707F}" presName="level3hierChild" presStyleCnt="0"/>
      <dgm:spPr/>
    </dgm:pt>
    <dgm:pt modelId="{9857971A-9050-4F87-88C3-146CCB6BDD41}" type="pres">
      <dgm:prSet presAssocID="{1E3DEC83-6EBF-4DF4-A200-F8D82C09CA56}" presName="conn2-1" presStyleLbl="parChTrans1D4" presStyleIdx="0" presStyleCnt="3"/>
      <dgm:spPr/>
      <dgm:t>
        <a:bodyPr/>
        <a:lstStyle/>
        <a:p>
          <a:endParaRPr lang="cs-CZ"/>
        </a:p>
      </dgm:t>
    </dgm:pt>
    <dgm:pt modelId="{4423EBAE-B1D0-43C5-A04E-FB9A4EB8E4AD}" type="pres">
      <dgm:prSet presAssocID="{1E3DEC83-6EBF-4DF4-A200-F8D82C09CA56}" presName="connTx" presStyleLbl="parChTrans1D4" presStyleIdx="0" presStyleCnt="3"/>
      <dgm:spPr/>
      <dgm:t>
        <a:bodyPr/>
        <a:lstStyle/>
        <a:p>
          <a:endParaRPr lang="cs-CZ"/>
        </a:p>
      </dgm:t>
    </dgm:pt>
    <dgm:pt modelId="{4FC59198-6E27-440F-ADCC-50860F58F8DF}" type="pres">
      <dgm:prSet presAssocID="{6430045B-DF05-4D65-ABC9-31DD4D944025}" presName="root2" presStyleCnt="0"/>
      <dgm:spPr/>
    </dgm:pt>
    <dgm:pt modelId="{0A1A78F6-131E-47D0-A158-5604BAEC5F48}" type="pres">
      <dgm:prSet presAssocID="{6430045B-DF05-4D65-ABC9-31DD4D944025}" presName="LevelTwoTextNode" presStyleLbl="node4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7B8684E-7342-4B6D-B772-156105DFF663}" type="pres">
      <dgm:prSet presAssocID="{6430045B-DF05-4D65-ABC9-31DD4D944025}" presName="level3hierChild" presStyleCnt="0"/>
      <dgm:spPr/>
    </dgm:pt>
    <dgm:pt modelId="{9EE1491A-5C48-4810-A56C-9255A838FB47}" type="pres">
      <dgm:prSet presAssocID="{BB138751-5FBE-4858-84FE-0AA23F877D13}" presName="conn2-1" presStyleLbl="parChTrans1D4" presStyleIdx="1" presStyleCnt="3"/>
      <dgm:spPr/>
      <dgm:t>
        <a:bodyPr/>
        <a:lstStyle/>
        <a:p>
          <a:endParaRPr lang="cs-CZ"/>
        </a:p>
      </dgm:t>
    </dgm:pt>
    <dgm:pt modelId="{C36F12A7-9BCF-4035-9AF6-974F7C2036BD}" type="pres">
      <dgm:prSet presAssocID="{BB138751-5FBE-4858-84FE-0AA23F877D13}" presName="connTx" presStyleLbl="parChTrans1D4" presStyleIdx="1" presStyleCnt="3"/>
      <dgm:spPr/>
      <dgm:t>
        <a:bodyPr/>
        <a:lstStyle/>
        <a:p>
          <a:endParaRPr lang="cs-CZ"/>
        </a:p>
      </dgm:t>
    </dgm:pt>
    <dgm:pt modelId="{A706B5BF-007D-4B05-A337-D70D3AC1709D}" type="pres">
      <dgm:prSet presAssocID="{E34D2CC8-0613-4F41-9054-BFDF7ABF291A}" presName="root2" presStyleCnt="0"/>
      <dgm:spPr/>
    </dgm:pt>
    <dgm:pt modelId="{3ED63359-8573-4765-AF32-9D40411EAA1E}" type="pres">
      <dgm:prSet presAssocID="{E34D2CC8-0613-4F41-9054-BFDF7ABF291A}" presName="LevelTwoTextNode" presStyleLbl="node4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4A6AFE5-F392-4FBA-BC77-2FB782855052}" type="pres">
      <dgm:prSet presAssocID="{E34D2CC8-0613-4F41-9054-BFDF7ABF291A}" presName="level3hierChild" presStyleCnt="0"/>
      <dgm:spPr/>
    </dgm:pt>
    <dgm:pt modelId="{C779CC15-4EE3-4D33-893F-852893220EDB}" type="pres">
      <dgm:prSet presAssocID="{2810407D-488F-4896-93CA-75B21CFF48EE}" presName="conn2-1" presStyleLbl="parChTrans1D4" presStyleIdx="2" presStyleCnt="3"/>
      <dgm:spPr/>
      <dgm:t>
        <a:bodyPr/>
        <a:lstStyle/>
        <a:p>
          <a:endParaRPr lang="cs-CZ"/>
        </a:p>
      </dgm:t>
    </dgm:pt>
    <dgm:pt modelId="{21EBD4B0-B092-4912-995E-E67DF35DD328}" type="pres">
      <dgm:prSet presAssocID="{2810407D-488F-4896-93CA-75B21CFF48EE}" presName="connTx" presStyleLbl="parChTrans1D4" presStyleIdx="2" presStyleCnt="3"/>
      <dgm:spPr/>
      <dgm:t>
        <a:bodyPr/>
        <a:lstStyle/>
        <a:p>
          <a:endParaRPr lang="cs-CZ"/>
        </a:p>
      </dgm:t>
    </dgm:pt>
    <dgm:pt modelId="{24538847-6DD4-4B62-9F12-11852FBFD2E1}" type="pres">
      <dgm:prSet presAssocID="{88381030-E1C2-403C-A157-250D23FF9BF1}" presName="root2" presStyleCnt="0"/>
      <dgm:spPr/>
    </dgm:pt>
    <dgm:pt modelId="{0B847F00-37DC-4288-9A6C-D47D1399589D}" type="pres">
      <dgm:prSet presAssocID="{88381030-E1C2-403C-A157-250D23FF9BF1}" presName="LevelTwoTextNode" presStyleLbl="node4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2A2832B-52AA-4791-A1BE-158AA93FA39E}" type="pres">
      <dgm:prSet presAssocID="{88381030-E1C2-403C-A157-250D23FF9BF1}" presName="level3hierChild" presStyleCnt="0"/>
      <dgm:spPr/>
    </dgm:pt>
    <dgm:pt modelId="{E16065AD-D8B8-4EDD-BB10-E4D9945C10A5}" type="pres">
      <dgm:prSet presAssocID="{19F0E350-0692-48A8-A86C-CB7538B8CD56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90A0A299-D377-4D8B-98FD-7269DEC30E19}" type="pres">
      <dgm:prSet presAssocID="{19F0E350-0692-48A8-A86C-CB7538B8CD56}" presName="connTx" presStyleLbl="parChTrans1D2" presStyleIdx="1" presStyleCnt="2"/>
      <dgm:spPr/>
      <dgm:t>
        <a:bodyPr/>
        <a:lstStyle/>
        <a:p>
          <a:endParaRPr lang="cs-CZ"/>
        </a:p>
      </dgm:t>
    </dgm:pt>
    <dgm:pt modelId="{D5C404C9-F9DF-4791-8062-5DD48FB24A62}" type="pres">
      <dgm:prSet presAssocID="{EB1F9B2C-72F1-457C-88FD-1A8F866F3EC3}" presName="root2" presStyleCnt="0"/>
      <dgm:spPr/>
    </dgm:pt>
    <dgm:pt modelId="{C2C78B0D-A153-4510-980D-E2CD1D328172}" type="pres">
      <dgm:prSet presAssocID="{EB1F9B2C-72F1-457C-88FD-1A8F866F3EC3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4FCEE53-AF39-4EC4-8FBC-80A6FB414C31}" type="pres">
      <dgm:prSet presAssocID="{EB1F9B2C-72F1-457C-88FD-1A8F866F3EC3}" presName="level3hierChild" presStyleCnt="0"/>
      <dgm:spPr/>
    </dgm:pt>
    <dgm:pt modelId="{530E3600-7F44-4906-B922-01E63D3E034B}" type="pres">
      <dgm:prSet presAssocID="{12E22E1C-5D22-4E43-90C3-1A74E8FFA464}" presName="conn2-1" presStyleLbl="parChTrans1D3" presStyleIdx="2" presStyleCnt="4"/>
      <dgm:spPr/>
      <dgm:t>
        <a:bodyPr/>
        <a:lstStyle/>
        <a:p>
          <a:endParaRPr lang="cs-CZ"/>
        </a:p>
      </dgm:t>
    </dgm:pt>
    <dgm:pt modelId="{B66CECA0-C8B9-4ADC-8A1E-11350CB73EB0}" type="pres">
      <dgm:prSet presAssocID="{12E22E1C-5D22-4E43-90C3-1A74E8FFA464}" presName="connTx" presStyleLbl="parChTrans1D3" presStyleIdx="2" presStyleCnt="4"/>
      <dgm:spPr/>
      <dgm:t>
        <a:bodyPr/>
        <a:lstStyle/>
        <a:p>
          <a:endParaRPr lang="cs-CZ"/>
        </a:p>
      </dgm:t>
    </dgm:pt>
    <dgm:pt modelId="{CC5FFE3D-2F86-4983-B268-771A2CDEC3C2}" type="pres">
      <dgm:prSet presAssocID="{CE04AF6E-199F-4369-9E47-4443C31927C1}" presName="root2" presStyleCnt="0"/>
      <dgm:spPr/>
    </dgm:pt>
    <dgm:pt modelId="{2F85C242-F712-4AAB-8F9B-FE09E97BD626}" type="pres">
      <dgm:prSet presAssocID="{CE04AF6E-199F-4369-9E47-4443C31927C1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8C11D4B-F759-4CC6-B392-2BDAD854A8FA}" type="pres">
      <dgm:prSet presAssocID="{CE04AF6E-199F-4369-9E47-4443C31927C1}" presName="level3hierChild" presStyleCnt="0"/>
      <dgm:spPr/>
    </dgm:pt>
    <dgm:pt modelId="{A0AFD3AF-0306-4A20-8C55-AC2DC79EB905}" type="pres">
      <dgm:prSet presAssocID="{B68D9814-DF5B-4B4D-ADA9-5948F9EEBBE3}" presName="conn2-1" presStyleLbl="parChTrans1D3" presStyleIdx="3" presStyleCnt="4"/>
      <dgm:spPr/>
      <dgm:t>
        <a:bodyPr/>
        <a:lstStyle/>
        <a:p>
          <a:endParaRPr lang="cs-CZ"/>
        </a:p>
      </dgm:t>
    </dgm:pt>
    <dgm:pt modelId="{79EF2BD9-44DC-4AA6-BB98-8F6CFBD33105}" type="pres">
      <dgm:prSet presAssocID="{B68D9814-DF5B-4B4D-ADA9-5948F9EEBBE3}" presName="connTx" presStyleLbl="parChTrans1D3" presStyleIdx="3" presStyleCnt="4"/>
      <dgm:spPr/>
      <dgm:t>
        <a:bodyPr/>
        <a:lstStyle/>
        <a:p>
          <a:endParaRPr lang="cs-CZ"/>
        </a:p>
      </dgm:t>
    </dgm:pt>
    <dgm:pt modelId="{4A535A3F-DA45-4528-AE5F-90F6CBFCA292}" type="pres">
      <dgm:prSet presAssocID="{8B61EFE7-89B5-4F07-B54C-A212CFCA2D86}" presName="root2" presStyleCnt="0"/>
      <dgm:spPr/>
    </dgm:pt>
    <dgm:pt modelId="{A0E52697-2D75-4A0C-A968-4815670D50B4}" type="pres">
      <dgm:prSet presAssocID="{8B61EFE7-89B5-4F07-B54C-A212CFCA2D86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5D7BB31-2664-4FC7-9E9F-BE0135ADA978}" type="pres">
      <dgm:prSet presAssocID="{8B61EFE7-89B5-4F07-B54C-A212CFCA2D86}" presName="level3hierChild" presStyleCnt="0"/>
      <dgm:spPr/>
    </dgm:pt>
  </dgm:ptLst>
  <dgm:cxnLst>
    <dgm:cxn modelId="{FDE92828-B3A2-4526-BBD9-048C5BC044CE}" type="presOf" srcId="{CE04AF6E-199F-4369-9E47-4443C31927C1}" destId="{2F85C242-F712-4AAB-8F9B-FE09E97BD626}" srcOrd="0" destOrd="0" presId="urn:microsoft.com/office/officeart/2005/8/layout/hierarchy2"/>
    <dgm:cxn modelId="{D53A5114-A2C0-4533-B118-5ACE9CBB2447}" type="presOf" srcId="{1160E540-B748-49E5-97F9-59CC6D413791}" destId="{03FA7501-E39E-48FD-923B-DE95AEAEC5D5}" srcOrd="0" destOrd="0" presId="urn:microsoft.com/office/officeart/2005/8/layout/hierarchy2"/>
    <dgm:cxn modelId="{718BA789-0B87-4AB5-9CE7-9922EBE0CBB3}" srcId="{1160E540-B748-49E5-97F9-59CC6D413791}" destId="{A2F73136-EEA0-4C65-8C33-10E77211707F}" srcOrd="1" destOrd="0" parTransId="{53C4141C-C679-4E7A-BDD3-3ECD5552886F}" sibTransId="{FE26271A-A0D0-429D-B4FC-C48289EA3B6C}"/>
    <dgm:cxn modelId="{05BA3F49-BF8A-4F42-BC6A-A00A987728E7}" type="presOf" srcId="{19F0E350-0692-48A8-A86C-CB7538B8CD56}" destId="{90A0A299-D377-4D8B-98FD-7269DEC30E19}" srcOrd="1" destOrd="0" presId="urn:microsoft.com/office/officeart/2005/8/layout/hierarchy2"/>
    <dgm:cxn modelId="{44B4A327-A129-470C-8D97-22FAA2BAADB6}" type="presOf" srcId="{392B1B58-0D34-4FAB-B6AF-1D23B386508D}" destId="{1C65567F-7D4E-4253-8CD0-4E29CB681BED}" srcOrd="1" destOrd="0" presId="urn:microsoft.com/office/officeart/2005/8/layout/hierarchy2"/>
    <dgm:cxn modelId="{B6B82B17-E7DF-4EDA-8A10-070A5883D2B1}" type="presOf" srcId="{FA9CDB4D-6A27-46C2-AFEA-F2805581A3E0}" destId="{9839E0FA-AB2E-4845-BDA5-01419867B0F2}" srcOrd="0" destOrd="0" presId="urn:microsoft.com/office/officeart/2005/8/layout/hierarchy2"/>
    <dgm:cxn modelId="{73635400-9C0E-43FA-824E-9272DAE6D43C}" type="presOf" srcId="{1E3DEC83-6EBF-4DF4-A200-F8D82C09CA56}" destId="{4423EBAE-B1D0-43C5-A04E-FB9A4EB8E4AD}" srcOrd="1" destOrd="0" presId="urn:microsoft.com/office/officeart/2005/8/layout/hierarchy2"/>
    <dgm:cxn modelId="{952A1D3D-4B6B-48C7-A545-87310949C9CD}" type="presOf" srcId="{2810407D-488F-4896-93CA-75B21CFF48EE}" destId="{C779CC15-4EE3-4D33-893F-852893220EDB}" srcOrd="0" destOrd="0" presId="urn:microsoft.com/office/officeart/2005/8/layout/hierarchy2"/>
    <dgm:cxn modelId="{9AA92835-0D92-46E3-8C07-A44CA0D404B3}" type="presOf" srcId="{19F0E350-0692-48A8-A86C-CB7538B8CD56}" destId="{E16065AD-D8B8-4EDD-BB10-E4D9945C10A5}" srcOrd="0" destOrd="0" presId="urn:microsoft.com/office/officeart/2005/8/layout/hierarchy2"/>
    <dgm:cxn modelId="{A3BD7482-E3EF-4F81-9621-8E6E162887FF}" srcId="{1160E540-B748-49E5-97F9-59CC6D413791}" destId="{A7F2065F-F81C-4050-922A-3ACDBB7FA701}" srcOrd="0" destOrd="0" parTransId="{392B1B58-0D34-4FAB-B6AF-1D23B386508D}" sibTransId="{4B5027C0-DFD0-40F6-9C50-6B014D0BC5A2}"/>
    <dgm:cxn modelId="{C1107790-6939-4043-B80C-D9D1780F65D7}" srcId="{A2F73136-EEA0-4C65-8C33-10E77211707F}" destId="{88381030-E1C2-403C-A157-250D23FF9BF1}" srcOrd="2" destOrd="0" parTransId="{2810407D-488F-4896-93CA-75B21CFF48EE}" sibTransId="{0ED35E2A-FD87-4CB9-9F5C-661725D98592}"/>
    <dgm:cxn modelId="{AF928FDE-CD4F-429C-9ED1-7EB75AFB8E68}" type="presOf" srcId="{12E22E1C-5D22-4E43-90C3-1A74E8FFA464}" destId="{530E3600-7F44-4906-B922-01E63D3E034B}" srcOrd="0" destOrd="0" presId="urn:microsoft.com/office/officeart/2005/8/layout/hierarchy2"/>
    <dgm:cxn modelId="{C00AC1B4-C2D5-4885-A023-504B8C943188}" srcId="{EB1F9B2C-72F1-457C-88FD-1A8F866F3EC3}" destId="{CE04AF6E-199F-4369-9E47-4443C31927C1}" srcOrd="0" destOrd="0" parTransId="{12E22E1C-5D22-4E43-90C3-1A74E8FFA464}" sibTransId="{1F70601A-E18E-474D-87A7-ED18F7FD0DB8}"/>
    <dgm:cxn modelId="{282E27E5-EB20-4719-88ED-8A5C3E45D7DB}" type="presOf" srcId="{BB138751-5FBE-4858-84FE-0AA23F877D13}" destId="{9EE1491A-5C48-4810-A56C-9255A838FB47}" srcOrd="0" destOrd="0" presId="urn:microsoft.com/office/officeart/2005/8/layout/hierarchy2"/>
    <dgm:cxn modelId="{8F37D10D-096B-4D7F-8526-8413CC540384}" type="presOf" srcId="{8B61EFE7-89B5-4F07-B54C-A212CFCA2D86}" destId="{A0E52697-2D75-4A0C-A968-4815670D50B4}" srcOrd="0" destOrd="0" presId="urn:microsoft.com/office/officeart/2005/8/layout/hierarchy2"/>
    <dgm:cxn modelId="{0BFE8136-7322-410A-9723-E596D11FFF00}" type="presOf" srcId="{A7F2065F-F81C-4050-922A-3ACDBB7FA701}" destId="{BFB32E61-DF67-42CC-A36E-CC852B0BADE0}" srcOrd="0" destOrd="0" presId="urn:microsoft.com/office/officeart/2005/8/layout/hierarchy2"/>
    <dgm:cxn modelId="{6E57A366-B71D-4F28-A4FD-9FB2E5A433C1}" type="presOf" srcId="{53C4141C-C679-4E7A-BDD3-3ECD5552886F}" destId="{9AAB66B1-C1AD-4C6D-9B12-371F434F9AF0}" srcOrd="0" destOrd="0" presId="urn:microsoft.com/office/officeart/2005/8/layout/hierarchy2"/>
    <dgm:cxn modelId="{3C51FE9C-FF89-4C04-9D16-5854F7C17C63}" type="presOf" srcId="{88381030-E1C2-403C-A157-250D23FF9BF1}" destId="{0B847F00-37DC-4288-9A6C-D47D1399589D}" srcOrd="0" destOrd="0" presId="urn:microsoft.com/office/officeart/2005/8/layout/hierarchy2"/>
    <dgm:cxn modelId="{BA9B124A-C6AF-4C14-83A5-E35535A66AE2}" srcId="{EB1F9B2C-72F1-457C-88FD-1A8F866F3EC3}" destId="{8B61EFE7-89B5-4F07-B54C-A212CFCA2D86}" srcOrd="1" destOrd="0" parTransId="{B68D9814-DF5B-4B4D-ADA9-5948F9EEBBE3}" sibTransId="{78FA5079-8F6F-46C5-8791-A969BAFDCA16}"/>
    <dgm:cxn modelId="{A484E836-50F5-417A-BDC7-A3B321F2CA33}" srcId="{FA9CDB4D-6A27-46C2-AFEA-F2805581A3E0}" destId="{EB1F9B2C-72F1-457C-88FD-1A8F866F3EC3}" srcOrd="1" destOrd="0" parTransId="{19F0E350-0692-48A8-A86C-CB7538B8CD56}" sibTransId="{68E872C3-C4C6-43B4-8E2B-DAAD19A88F4E}"/>
    <dgm:cxn modelId="{83B6005C-579D-45F6-AE0A-9A8EBCE390AC}" type="presOf" srcId="{6430045B-DF05-4D65-ABC9-31DD4D944025}" destId="{0A1A78F6-131E-47D0-A158-5604BAEC5F48}" srcOrd="0" destOrd="0" presId="urn:microsoft.com/office/officeart/2005/8/layout/hierarchy2"/>
    <dgm:cxn modelId="{33AA1853-9656-4233-9123-D464FA95C80C}" type="presOf" srcId="{B68D9814-DF5B-4B4D-ADA9-5948F9EEBBE3}" destId="{79EF2BD9-44DC-4AA6-BB98-8F6CFBD33105}" srcOrd="1" destOrd="0" presId="urn:microsoft.com/office/officeart/2005/8/layout/hierarchy2"/>
    <dgm:cxn modelId="{F063AAE4-CE5C-465B-95F7-2C9EAA902A24}" type="presOf" srcId="{BB138751-5FBE-4858-84FE-0AA23F877D13}" destId="{C36F12A7-9BCF-4035-9AF6-974F7C2036BD}" srcOrd="1" destOrd="0" presId="urn:microsoft.com/office/officeart/2005/8/layout/hierarchy2"/>
    <dgm:cxn modelId="{BF9F3420-DB0A-4EBD-B74A-B5B400365617}" type="presOf" srcId="{392B1B58-0D34-4FAB-B6AF-1D23B386508D}" destId="{A3CA3078-C18C-4402-BD3A-46945F8A8D77}" srcOrd="0" destOrd="0" presId="urn:microsoft.com/office/officeart/2005/8/layout/hierarchy2"/>
    <dgm:cxn modelId="{FDE881B7-4614-4C35-B279-C31125926943}" type="presOf" srcId="{E34D2CC8-0613-4F41-9054-BFDF7ABF291A}" destId="{3ED63359-8573-4765-AF32-9D40411EAA1E}" srcOrd="0" destOrd="0" presId="urn:microsoft.com/office/officeart/2005/8/layout/hierarchy2"/>
    <dgm:cxn modelId="{4EA24F5F-CD04-49A8-812E-DD32188E4463}" srcId="{FA9CDB4D-6A27-46C2-AFEA-F2805581A3E0}" destId="{1160E540-B748-49E5-97F9-59CC6D413791}" srcOrd="0" destOrd="0" parTransId="{F6E993E1-8EF1-4FE0-AD26-6D953F23A9DD}" sibTransId="{69F221B8-7CA1-4C17-BC5E-B0078A184EEA}"/>
    <dgm:cxn modelId="{865E7A29-3147-41D8-8DD6-D3139B31914A}" srcId="{A2F73136-EEA0-4C65-8C33-10E77211707F}" destId="{6430045B-DF05-4D65-ABC9-31DD4D944025}" srcOrd="0" destOrd="0" parTransId="{1E3DEC83-6EBF-4DF4-A200-F8D82C09CA56}" sibTransId="{83C2CAB6-81E9-4884-8EC8-4B075E33D163}"/>
    <dgm:cxn modelId="{ED5C9B4F-6183-45FB-932F-8046BCDA6245}" type="presOf" srcId="{EB1F9B2C-72F1-457C-88FD-1A8F866F3EC3}" destId="{C2C78B0D-A153-4510-980D-E2CD1D328172}" srcOrd="0" destOrd="0" presId="urn:microsoft.com/office/officeart/2005/8/layout/hierarchy2"/>
    <dgm:cxn modelId="{B4657EDB-6B5D-4EAD-94CD-2A59437F63CF}" type="presOf" srcId="{53C4141C-C679-4E7A-BDD3-3ECD5552886F}" destId="{6A0C18FA-D161-4643-8AF9-6FE3A4905680}" srcOrd="1" destOrd="0" presId="urn:microsoft.com/office/officeart/2005/8/layout/hierarchy2"/>
    <dgm:cxn modelId="{A5DA84A3-A29A-4B54-BE1D-B758FB71C278}" type="presOf" srcId="{F6E993E1-8EF1-4FE0-AD26-6D953F23A9DD}" destId="{884B76CD-0910-4DF0-BC39-6A11A3250088}" srcOrd="0" destOrd="0" presId="urn:microsoft.com/office/officeart/2005/8/layout/hierarchy2"/>
    <dgm:cxn modelId="{1FEEFFBA-C032-4CF9-993E-1502D84858F5}" type="presOf" srcId="{F6E993E1-8EF1-4FE0-AD26-6D953F23A9DD}" destId="{6D65BD7D-587A-422C-A3EE-1E6F76DC9F85}" srcOrd="1" destOrd="0" presId="urn:microsoft.com/office/officeart/2005/8/layout/hierarchy2"/>
    <dgm:cxn modelId="{6B5DE7FE-0339-441D-B55E-BE9D18BA3DB6}" type="presOf" srcId="{B68D9814-DF5B-4B4D-ADA9-5948F9EEBBE3}" destId="{A0AFD3AF-0306-4A20-8C55-AC2DC79EB905}" srcOrd="0" destOrd="0" presId="urn:microsoft.com/office/officeart/2005/8/layout/hierarchy2"/>
    <dgm:cxn modelId="{F23C49E9-750A-44DD-860C-8A2AD2DB6C5B}" type="presOf" srcId="{A2F73136-EEA0-4C65-8C33-10E77211707F}" destId="{2A65D255-7212-4AC8-917F-5F463DD74594}" srcOrd="0" destOrd="0" presId="urn:microsoft.com/office/officeart/2005/8/layout/hierarchy2"/>
    <dgm:cxn modelId="{A2071D2D-83DA-49F5-AC87-06B2064F7CC6}" type="presOf" srcId="{2810407D-488F-4896-93CA-75B21CFF48EE}" destId="{21EBD4B0-B092-4912-995E-E67DF35DD328}" srcOrd="1" destOrd="0" presId="urn:microsoft.com/office/officeart/2005/8/layout/hierarchy2"/>
    <dgm:cxn modelId="{8BEE9A94-B919-4D09-BC97-EF826E8D0337}" type="presOf" srcId="{BEFA12CA-A611-4A9F-8664-598700A602DC}" destId="{60E787A6-7EA2-47A8-A814-410DB6BCB66C}" srcOrd="0" destOrd="0" presId="urn:microsoft.com/office/officeart/2005/8/layout/hierarchy2"/>
    <dgm:cxn modelId="{4B0E5A79-779D-4719-8983-69CFE7B6FEE2}" srcId="{BEFA12CA-A611-4A9F-8664-598700A602DC}" destId="{FA9CDB4D-6A27-46C2-AFEA-F2805581A3E0}" srcOrd="0" destOrd="0" parTransId="{0380CE41-4BFA-425E-A87B-82F0388B2EF5}" sibTransId="{9604D8A5-7C08-46B5-AE97-FAF93D2FDAE1}"/>
    <dgm:cxn modelId="{D25F40CD-1360-4C9C-97B3-0BE4553FDA99}" type="presOf" srcId="{12E22E1C-5D22-4E43-90C3-1A74E8FFA464}" destId="{B66CECA0-C8B9-4ADC-8A1E-11350CB73EB0}" srcOrd="1" destOrd="0" presId="urn:microsoft.com/office/officeart/2005/8/layout/hierarchy2"/>
    <dgm:cxn modelId="{B773A10A-07C3-4C38-A33E-0B66BEBD3987}" srcId="{A2F73136-EEA0-4C65-8C33-10E77211707F}" destId="{E34D2CC8-0613-4F41-9054-BFDF7ABF291A}" srcOrd="1" destOrd="0" parTransId="{BB138751-5FBE-4858-84FE-0AA23F877D13}" sibTransId="{EB135C3F-4F71-4368-AD0C-5FF6250E3FE3}"/>
    <dgm:cxn modelId="{2987A846-75B0-474A-AA88-A70AA14D2094}" type="presOf" srcId="{1E3DEC83-6EBF-4DF4-A200-F8D82C09CA56}" destId="{9857971A-9050-4F87-88C3-146CCB6BDD41}" srcOrd="0" destOrd="0" presId="urn:microsoft.com/office/officeart/2005/8/layout/hierarchy2"/>
    <dgm:cxn modelId="{85FB107D-864A-4310-9576-89DF1DF5D538}" type="presParOf" srcId="{60E787A6-7EA2-47A8-A814-410DB6BCB66C}" destId="{04D35EDA-CAB7-4E3B-82B6-AEE1D2506102}" srcOrd="0" destOrd="0" presId="urn:microsoft.com/office/officeart/2005/8/layout/hierarchy2"/>
    <dgm:cxn modelId="{8DAA3C32-A1DC-4471-929F-3E6194AE0732}" type="presParOf" srcId="{04D35EDA-CAB7-4E3B-82B6-AEE1D2506102}" destId="{9839E0FA-AB2E-4845-BDA5-01419867B0F2}" srcOrd="0" destOrd="0" presId="urn:microsoft.com/office/officeart/2005/8/layout/hierarchy2"/>
    <dgm:cxn modelId="{1A388F33-2109-483A-B31F-3F78A53F9847}" type="presParOf" srcId="{04D35EDA-CAB7-4E3B-82B6-AEE1D2506102}" destId="{A727A9AD-3BD3-4897-B276-C636CF42E03A}" srcOrd="1" destOrd="0" presId="urn:microsoft.com/office/officeart/2005/8/layout/hierarchy2"/>
    <dgm:cxn modelId="{0B168192-49F1-4B3A-ABC8-E36E6469BF57}" type="presParOf" srcId="{A727A9AD-3BD3-4897-B276-C636CF42E03A}" destId="{884B76CD-0910-4DF0-BC39-6A11A3250088}" srcOrd="0" destOrd="0" presId="urn:microsoft.com/office/officeart/2005/8/layout/hierarchy2"/>
    <dgm:cxn modelId="{12532F29-1ED0-4406-B83B-E3BD31E507B7}" type="presParOf" srcId="{884B76CD-0910-4DF0-BC39-6A11A3250088}" destId="{6D65BD7D-587A-422C-A3EE-1E6F76DC9F85}" srcOrd="0" destOrd="0" presId="urn:microsoft.com/office/officeart/2005/8/layout/hierarchy2"/>
    <dgm:cxn modelId="{C9FFEF4A-798E-4DE9-83DC-28E93FB9BFDD}" type="presParOf" srcId="{A727A9AD-3BD3-4897-B276-C636CF42E03A}" destId="{54E165E5-01C2-43AF-B810-EF0D4CBFB96D}" srcOrd="1" destOrd="0" presId="urn:microsoft.com/office/officeart/2005/8/layout/hierarchy2"/>
    <dgm:cxn modelId="{F3DD1BE3-9C50-4824-979D-D3873051F55D}" type="presParOf" srcId="{54E165E5-01C2-43AF-B810-EF0D4CBFB96D}" destId="{03FA7501-E39E-48FD-923B-DE95AEAEC5D5}" srcOrd="0" destOrd="0" presId="urn:microsoft.com/office/officeart/2005/8/layout/hierarchy2"/>
    <dgm:cxn modelId="{59B3BB2A-0DC6-49FB-9358-FB62AE731743}" type="presParOf" srcId="{54E165E5-01C2-43AF-B810-EF0D4CBFB96D}" destId="{360E5CD3-C375-4A0D-88C8-ECA4CA939709}" srcOrd="1" destOrd="0" presId="urn:microsoft.com/office/officeart/2005/8/layout/hierarchy2"/>
    <dgm:cxn modelId="{5F89F6A4-1230-40BD-9E9F-368CDB8EC20A}" type="presParOf" srcId="{360E5CD3-C375-4A0D-88C8-ECA4CA939709}" destId="{A3CA3078-C18C-4402-BD3A-46945F8A8D77}" srcOrd="0" destOrd="0" presId="urn:microsoft.com/office/officeart/2005/8/layout/hierarchy2"/>
    <dgm:cxn modelId="{2B6F3A43-8583-459A-AAF8-39A3A0561D7B}" type="presParOf" srcId="{A3CA3078-C18C-4402-BD3A-46945F8A8D77}" destId="{1C65567F-7D4E-4253-8CD0-4E29CB681BED}" srcOrd="0" destOrd="0" presId="urn:microsoft.com/office/officeart/2005/8/layout/hierarchy2"/>
    <dgm:cxn modelId="{6FE4BA96-969A-4FD9-ABE6-F59942AE45E0}" type="presParOf" srcId="{360E5CD3-C375-4A0D-88C8-ECA4CA939709}" destId="{87624DAF-CE43-4FB8-BA5A-750C9BDDF8D3}" srcOrd="1" destOrd="0" presId="urn:microsoft.com/office/officeart/2005/8/layout/hierarchy2"/>
    <dgm:cxn modelId="{6CB58020-F5E3-4456-B8B8-3D3D7A35AADD}" type="presParOf" srcId="{87624DAF-CE43-4FB8-BA5A-750C9BDDF8D3}" destId="{BFB32E61-DF67-42CC-A36E-CC852B0BADE0}" srcOrd="0" destOrd="0" presId="urn:microsoft.com/office/officeart/2005/8/layout/hierarchy2"/>
    <dgm:cxn modelId="{2CA65961-DD67-4FDF-807F-808CBE83B9D5}" type="presParOf" srcId="{87624DAF-CE43-4FB8-BA5A-750C9BDDF8D3}" destId="{A265138D-ED7B-4D44-AF39-FC07A17A79C6}" srcOrd="1" destOrd="0" presId="urn:microsoft.com/office/officeart/2005/8/layout/hierarchy2"/>
    <dgm:cxn modelId="{8033C53F-181E-4014-B1B0-76D01CEA23F4}" type="presParOf" srcId="{360E5CD3-C375-4A0D-88C8-ECA4CA939709}" destId="{9AAB66B1-C1AD-4C6D-9B12-371F434F9AF0}" srcOrd="2" destOrd="0" presId="urn:microsoft.com/office/officeart/2005/8/layout/hierarchy2"/>
    <dgm:cxn modelId="{2B0CCDC7-27EF-4763-ADBA-67E72095448D}" type="presParOf" srcId="{9AAB66B1-C1AD-4C6D-9B12-371F434F9AF0}" destId="{6A0C18FA-D161-4643-8AF9-6FE3A4905680}" srcOrd="0" destOrd="0" presId="urn:microsoft.com/office/officeart/2005/8/layout/hierarchy2"/>
    <dgm:cxn modelId="{96EB0F4B-3134-4167-88EB-4408B6D7EF66}" type="presParOf" srcId="{360E5CD3-C375-4A0D-88C8-ECA4CA939709}" destId="{84A2326F-86F2-491B-A457-AEE368A25505}" srcOrd="3" destOrd="0" presId="urn:microsoft.com/office/officeart/2005/8/layout/hierarchy2"/>
    <dgm:cxn modelId="{356BA3C9-8AC1-4AD5-AD36-4E005F3FF411}" type="presParOf" srcId="{84A2326F-86F2-491B-A457-AEE368A25505}" destId="{2A65D255-7212-4AC8-917F-5F463DD74594}" srcOrd="0" destOrd="0" presId="urn:microsoft.com/office/officeart/2005/8/layout/hierarchy2"/>
    <dgm:cxn modelId="{4A94261F-6FA1-4868-A621-5F7FB3A79D3F}" type="presParOf" srcId="{84A2326F-86F2-491B-A457-AEE368A25505}" destId="{676F9AB3-B5D1-4EE5-81AF-F15B4AE1AD7E}" srcOrd="1" destOrd="0" presId="urn:microsoft.com/office/officeart/2005/8/layout/hierarchy2"/>
    <dgm:cxn modelId="{DC36D577-12BC-4226-AAEF-2F0ECC6315C5}" type="presParOf" srcId="{676F9AB3-B5D1-4EE5-81AF-F15B4AE1AD7E}" destId="{9857971A-9050-4F87-88C3-146CCB6BDD41}" srcOrd="0" destOrd="0" presId="urn:microsoft.com/office/officeart/2005/8/layout/hierarchy2"/>
    <dgm:cxn modelId="{9174E1C2-D709-4BD1-8019-1C94DFA2E3D1}" type="presParOf" srcId="{9857971A-9050-4F87-88C3-146CCB6BDD41}" destId="{4423EBAE-B1D0-43C5-A04E-FB9A4EB8E4AD}" srcOrd="0" destOrd="0" presId="urn:microsoft.com/office/officeart/2005/8/layout/hierarchy2"/>
    <dgm:cxn modelId="{17B899A0-709A-4EE1-9D70-DC74018BA689}" type="presParOf" srcId="{676F9AB3-B5D1-4EE5-81AF-F15B4AE1AD7E}" destId="{4FC59198-6E27-440F-ADCC-50860F58F8DF}" srcOrd="1" destOrd="0" presId="urn:microsoft.com/office/officeart/2005/8/layout/hierarchy2"/>
    <dgm:cxn modelId="{6536C6BD-A152-45FE-A4A3-749063450BBB}" type="presParOf" srcId="{4FC59198-6E27-440F-ADCC-50860F58F8DF}" destId="{0A1A78F6-131E-47D0-A158-5604BAEC5F48}" srcOrd="0" destOrd="0" presId="urn:microsoft.com/office/officeart/2005/8/layout/hierarchy2"/>
    <dgm:cxn modelId="{9FCF9EF4-A7AB-46C9-AEC3-A60554E289E7}" type="presParOf" srcId="{4FC59198-6E27-440F-ADCC-50860F58F8DF}" destId="{B7B8684E-7342-4B6D-B772-156105DFF663}" srcOrd="1" destOrd="0" presId="urn:microsoft.com/office/officeart/2005/8/layout/hierarchy2"/>
    <dgm:cxn modelId="{2EAF4A05-75A0-4047-9504-BD316617B8FA}" type="presParOf" srcId="{676F9AB3-B5D1-4EE5-81AF-F15B4AE1AD7E}" destId="{9EE1491A-5C48-4810-A56C-9255A838FB47}" srcOrd="2" destOrd="0" presId="urn:microsoft.com/office/officeart/2005/8/layout/hierarchy2"/>
    <dgm:cxn modelId="{83EC394F-71F2-4FE6-8434-CC9E81EDCEA1}" type="presParOf" srcId="{9EE1491A-5C48-4810-A56C-9255A838FB47}" destId="{C36F12A7-9BCF-4035-9AF6-974F7C2036BD}" srcOrd="0" destOrd="0" presId="urn:microsoft.com/office/officeart/2005/8/layout/hierarchy2"/>
    <dgm:cxn modelId="{448C991C-6C30-4C87-983B-82A6806B9EC7}" type="presParOf" srcId="{676F9AB3-B5D1-4EE5-81AF-F15B4AE1AD7E}" destId="{A706B5BF-007D-4B05-A337-D70D3AC1709D}" srcOrd="3" destOrd="0" presId="urn:microsoft.com/office/officeart/2005/8/layout/hierarchy2"/>
    <dgm:cxn modelId="{D10A1541-C41E-4813-8F27-B2320502C411}" type="presParOf" srcId="{A706B5BF-007D-4B05-A337-D70D3AC1709D}" destId="{3ED63359-8573-4765-AF32-9D40411EAA1E}" srcOrd="0" destOrd="0" presId="urn:microsoft.com/office/officeart/2005/8/layout/hierarchy2"/>
    <dgm:cxn modelId="{F24D4302-5202-4D3A-BBB3-04538CD9E2DD}" type="presParOf" srcId="{A706B5BF-007D-4B05-A337-D70D3AC1709D}" destId="{A4A6AFE5-F392-4FBA-BC77-2FB782855052}" srcOrd="1" destOrd="0" presId="urn:microsoft.com/office/officeart/2005/8/layout/hierarchy2"/>
    <dgm:cxn modelId="{9A0332E3-AC2A-43D0-8B6A-BA776C77B0F5}" type="presParOf" srcId="{676F9AB3-B5D1-4EE5-81AF-F15B4AE1AD7E}" destId="{C779CC15-4EE3-4D33-893F-852893220EDB}" srcOrd="4" destOrd="0" presId="urn:microsoft.com/office/officeart/2005/8/layout/hierarchy2"/>
    <dgm:cxn modelId="{027ADCA6-76CC-4F17-B57C-84A816ABEAA0}" type="presParOf" srcId="{C779CC15-4EE3-4D33-893F-852893220EDB}" destId="{21EBD4B0-B092-4912-995E-E67DF35DD328}" srcOrd="0" destOrd="0" presId="urn:microsoft.com/office/officeart/2005/8/layout/hierarchy2"/>
    <dgm:cxn modelId="{6918E58F-4DBF-4FAA-8BB8-94B134CCD8D9}" type="presParOf" srcId="{676F9AB3-B5D1-4EE5-81AF-F15B4AE1AD7E}" destId="{24538847-6DD4-4B62-9F12-11852FBFD2E1}" srcOrd="5" destOrd="0" presId="urn:microsoft.com/office/officeart/2005/8/layout/hierarchy2"/>
    <dgm:cxn modelId="{D06779B2-5784-4889-91E5-405AA0E4E9FB}" type="presParOf" srcId="{24538847-6DD4-4B62-9F12-11852FBFD2E1}" destId="{0B847F00-37DC-4288-9A6C-D47D1399589D}" srcOrd="0" destOrd="0" presId="urn:microsoft.com/office/officeart/2005/8/layout/hierarchy2"/>
    <dgm:cxn modelId="{4EA9FB92-3724-422D-8179-9CB557355096}" type="presParOf" srcId="{24538847-6DD4-4B62-9F12-11852FBFD2E1}" destId="{C2A2832B-52AA-4791-A1BE-158AA93FA39E}" srcOrd="1" destOrd="0" presId="urn:microsoft.com/office/officeart/2005/8/layout/hierarchy2"/>
    <dgm:cxn modelId="{75184C47-1A85-40B0-BB6A-6458C72CF9DB}" type="presParOf" srcId="{A727A9AD-3BD3-4897-B276-C636CF42E03A}" destId="{E16065AD-D8B8-4EDD-BB10-E4D9945C10A5}" srcOrd="2" destOrd="0" presId="urn:microsoft.com/office/officeart/2005/8/layout/hierarchy2"/>
    <dgm:cxn modelId="{AF593EF8-B820-4C1A-8DAA-F9A309B32B24}" type="presParOf" srcId="{E16065AD-D8B8-4EDD-BB10-E4D9945C10A5}" destId="{90A0A299-D377-4D8B-98FD-7269DEC30E19}" srcOrd="0" destOrd="0" presId="urn:microsoft.com/office/officeart/2005/8/layout/hierarchy2"/>
    <dgm:cxn modelId="{77CB30AE-24E8-4DD2-8C16-765F83466527}" type="presParOf" srcId="{A727A9AD-3BD3-4897-B276-C636CF42E03A}" destId="{D5C404C9-F9DF-4791-8062-5DD48FB24A62}" srcOrd="3" destOrd="0" presId="urn:microsoft.com/office/officeart/2005/8/layout/hierarchy2"/>
    <dgm:cxn modelId="{7E26C7FC-C2A7-42A5-A771-5E63C2C1466A}" type="presParOf" srcId="{D5C404C9-F9DF-4791-8062-5DD48FB24A62}" destId="{C2C78B0D-A153-4510-980D-E2CD1D328172}" srcOrd="0" destOrd="0" presId="urn:microsoft.com/office/officeart/2005/8/layout/hierarchy2"/>
    <dgm:cxn modelId="{5DF9E995-967A-4F7F-85FE-4FC4103ACCC6}" type="presParOf" srcId="{D5C404C9-F9DF-4791-8062-5DD48FB24A62}" destId="{64FCEE53-AF39-4EC4-8FBC-80A6FB414C31}" srcOrd="1" destOrd="0" presId="urn:microsoft.com/office/officeart/2005/8/layout/hierarchy2"/>
    <dgm:cxn modelId="{7F705956-27A1-442C-B50D-F5DA2BDA26B9}" type="presParOf" srcId="{64FCEE53-AF39-4EC4-8FBC-80A6FB414C31}" destId="{530E3600-7F44-4906-B922-01E63D3E034B}" srcOrd="0" destOrd="0" presId="urn:microsoft.com/office/officeart/2005/8/layout/hierarchy2"/>
    <dgm:cxn modelId="{7C4C517A-C357-49AA-8D56-34008EA9E3EF}" type="presParOf" srcId="{530E3600-7F44-4906-B922-01E63D3E034B}" destId="{B66CECA0-C8B9-4ADC-8A1E-11350CB73EB0}" srcOrd="0" destOrd="0" presId="urn:microsoft.com/office/officeart/2005/8/layout/hierarchy2"/>
    <dgm:cxn modelId="{FA41D1A5-F8B2-46BE-A8B9-669EB82F46CD}" type="presParOf" srcId="{64FCEE53-AF39-4EC4-8FBC-80A6FB414C31}" destId="{CC5FFE3D-2F86-4983-B268-771A2CDEC3C2}" srcOrd="1" destOrd="0" presId="urn:microsoft.com/office/officeart/2005/8/layout/hierarchy2"/>
    <dgm:cxn modelId="{652E2661-DD1E-4759-AF36-7BDC966C112E}" type="presParOf" srcId="{CC5FFE3D-2F86-4983-B268-771A2CDEC3C2}" destId="{2F85C242-F712-4AAB-8F9B-FE09E97BD626}" srcOrd="0" destOrd="0" presId="urn:microsoft.com/office/officeart/2005/8/layout/hierarchy2"/>
    <dgm:cxn modelId="{67EED672-9A08-484B-A6AB-7EDB434AEA71}" type="presParOf" srcId="{CC5FFE3D-2F86-4983-B268-771A2CDEC3C2}" destId="{18C11D4B-F759-4CC6-B392-2BDAD854A8FA}" srcOrd="1" destOrd="0" presId="urn:microsoft.com/office/officeart/2005/8/layout/hierarchy2"/>
    <dgm:cxn modelId="{5634D718-CCA0-46D9-8EAA-B45A82AD79F4}" type="presParOf" srcId="{64FCEE53-AF39-4EC4-8FBC-80A6FB414C31}" destId="{A0AFD3AF-0306-4A20-8C55-AC2DC79EB905}" srcOrd="2" destOrd="0" presId="urn:microsoft.com/office/officeart/2005/8/layout/hierarchy2"/>
    <dgm:cxn modelId="{226E6A16-36D4-477F-B0A6-3FBC92FE8EB4}" type="presParOf" srcId="{A0AFD3AF-0306-4A20-8C55-AC2DC79EB905}" destId="{79EF2BD9-44DC-4AA6-BB98-8F6CFBD33105}" srcOrd="0" destOrd="0" presId="urn:microsoft.com/office/officeart/2005/8/layout/hierarchy2"/>
    <dgm:cxn modelId="{16C4A12C-D825-4637-931B-405F30D3FDF5}" type="presParOf" srcId="{64FCEE53-AF39-4EC4-8FBC-80A6FB414C31}" destId="{4A535A3F-DA45-4528-AE5F-90F6CBFCA292}" srcOrd="3" destOrd="0" presId="urn:microsoft.com/office/officeart/2005/8/layout/hierarchy2"/>
    <dgm:cxn modelId="{6D7A9B9C-083C-4243-BA59-C3BA84A5EF05}" type="presParOf" srcId="{4A535A3F-DA45-4528-AE5F-90F6CBFCA292}" destId="{A0E52697-2D75-4A0C-A968-4815670D50B4}" srcOrd="0" destOrd="0" presId="urn:microsoft.com/office/officeart/2005/8/layout/hierarchy2"/>
    <dgm:cxn modelId="{871B5F8D-F431-4E0A-AAF7-8CB0C3B32000}" type="presParOf" srcId="{4A535A3F-DA45-4528-AE5F-90F6CBFCA292}" destId="{C5D7BB31-2664-4FC7-9E9F-BE0135ADA97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839E0FA-AB2E-4845-BDA5-01419867B0F2}">
      <dsp:nvSpPr>
        <dsp:cNvPr id="0" name=""/>
        <dsp:cNvSpPr/>
      </dsp:nvSpPr>
      <dsp:spPr>
        <a:xfrm>
          <a:off x="5947" y="2835720"/>
          <a:ext cx="1707804" cy="853902"/>
        </a:xfrm>
        <a:prstGeom prst="roundRect">
          <a:avLst>
            <a:gd name="adj" fmla="val 10000"/>
          </a:avLst>
        </a:prstGeom>
        <a:solidFill>
          <a:srgbClr val="92D050"/>
        </a:solidFill>
        <a:ln w="9525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květenství</a:t>
          </a:r>
          <a:endParaRPr lang="cs-CZ" sz="2000" b="1" kern="1200" dirty="0"/>
        </a:p>
      </dsp:txBody>
      <dsp:txXfrm>
        <a:off x="5947" y="2835720"/>
        <a:ext cx="1707804" cy="853902"/>
      </dsp:txXfrm>
    </dsp:sp>
    <dsp:sp modelId="{884B76CD-0910-4DF0-BC39-6A11A3250088}">
      <dsp:nvSpPr>
        <dsp:cNvPr id="0" name=""/>
        <dsp:cNvSpPr/>
      </dsp:nvSpPr>
      <dsp:spPr>
        <a:xfrm rot="18289469">
          <a:off x="1457200" y="2759900"/>
          <a:ext cx="1196225" cy="23554"/>
        </a:xfrm>
        <a:custGeom>
          <a:avLst/>
          <a:gdLst/>
          <a:ahLst/>
          <a:cxnLst/>
          <a:rect l="0" t="0" r="0" b="0"/>
          <a:pathLst>
            <a:path>
              <a:moveTo>
                <a:pt x="0" y="11777"/>
              </a:moveTo>
              <a:lnTo>
                <a:pt x="1196225" y="11777"/>
              </a:lnTo>
            </a:path>
          </a:pathLst>
        </a:custGeom>
        <a:noFill/>
        <a:ln w="25400" cap="flat" cmpd="sng" algn="ctr">
          <a:solidFill>
            <a:schemeClr val="accent3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accent3"/>
        </a:lnRef>
        <a:fillRef idx="0">
          <a:schemeClr val="accent3"/>
        </a:fillRef>
        <a:effectRef idx="1">
          <a:schemeClr val="accent3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8289469">
        <a:off x="2025407" y="2741772"/>
        <a:ext cx="59811" cy="59811"/>
      </dsp:txXfrm>
    </dsp:sp>
    <dsp:sp modelId="{03FA7501-E39E-48FD-923B-DE95AEAEC5D5}">
      <dsp:nvSpPr>
        <dsp:cNvPr id="0" name=""/>
        <dsp:cNvSpPr/>
      </dsp:nvSpPr>
      <dsp:spPr>
        <a:xfrm>
          <a:off x="2396874" y="1853732"/>
          <a:ext cx="1707804" cy="853902"/>
        </a:xfrm>
        <a:prstGeom prst="roundRect">
          <a:avLst>
            <a:gd name="adj" fmla="val 10000"/>
          </a:avLst>
        </a:prstGeom>
        <a:solidFill>
          <a:srgbClr val="92D050"/>
        </a:solidFill>
        <a:ln w="9525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jednoduché</a:t>
          </a:r>
          <a:endParaRPr lang="cs-CZ" sz="2000" b="1" kern="1200" dirty="0"/>
        </a:p>
      </dsp:txBody>
      <dsp:txXfrm>
        <a:off x="2396874" y="1853732"/>
        <a:ext cx="1707804" cy="853902"/>
      </dsp:txXfrm>
    </dsp:sp>
    <dsp:sp modelId="{A3CA3078-C18C-4402-BD3A-46945F8A8D77}">
      <dsp:nvSpPr>
        <dsp:cNvPr id="0" name=""/>
        <dsp:cNvSpPr/>
      </dsp:nvSpPr>
      <dsp:spPr>
        <a:xfrm rot="19457599">
          <a:off x="4025606" y="2023409"/>
          <a:ext cx="841267" cy="23554"/>
        </a:xfrm>
        <a:custGeom>
          <a:avLst/>
          <a:gdLst/>
          <a:ahLst/>
          <a:cxnLst/>
          <a:rect l="0" t="0" r="0" b="0"/>
          <a:pathLst>
            <a:path>
              <a:moveTo>
                <a:pt x="0" y="11777"/>
              </a:moveTo>
              <a:lnTo>
                <a:pt x="841267" y="11777"/>
              </a:lnTo>
            </a:path>
          </a:pathLst>
        </a:custGeom>
        <a:noFill/>
        <a:ln w="25400" cap="flat" cmpd="sng" algn="ctr">
          <a:solidFill>
            <a:schemeClr val="tx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accent3"/>
        </a:lnRef>
        <a:fillRef idx="0">
          <a:schemeClr val="accent3"/>
        </a:fillRef>
        <a:effectRef idx="1">
          <a:schemeClr val="accent3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9457599">
        <a:off x="4425208" y="2014155"/>
        <a:ext cx="42063" cy="42063"/>
      </dsp:txXfrm>
    </dsp:sp>
    <dsp:sp modelId="{BFB32E61-DF67-42CC-A36E-CC852B0BADE0}">
      <dsp:nvSpPr>
        <dsp:cNvPr id="0" name=""/>
        <dsp:cNvSpPr/>
      </dsp:nvSpPr>
      <dsp:spPr>
        <a:xfrm>
          <a:off x="4787800" y="1362739"/>
          <a:ext cx="1707804" cy="8539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hroznovité</a:t>
          </a:r>
          <a:endParaRPr lang="cs-CZ" sz="2000" b="1" kern="1200" dirty="0"/>
        </a:p>
      </dsp:txBody>
      <dsp:txXfrm>
        <a:off x="4787800" y="1362739"/>
        <a:ext cx="1707804" cy="853902"/>
      </dsp:txXfrm>
    </dsp:sp>
    <dsp:sp modelId="{9AAB66B1-C1AD-4C6D-9B12-371F434F9AF0}">
      <dsp:nvSpPr>
        <dsp:cNvPr id="0" name=""/>
        <dsp:cNvSpPr/>
      </dsp:nvSpPr>
      <dsp:spPr>
        <a:xfrm rot="2142401">
          <a:off x="4025606" y="2514403"/>
          <a:ext cx="841267" cy="23554"/>
        </a:xfrm>
        <a:custGeom>
          <a:avLst/>
          <a:gdLst/>
          <a:ahLst/>
          <a:cxnLst/>
          <a:rect l="0" t="0" r="0" b="0"/>
          <a:pathLst>
            <a:path>
              <a:moveTo>
                <a:pt x="0" y="11777"/>
              </a:moveTo>
              <a:lnTo>
                <a:pt x="841267" y="11777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142401">
        <a:off x="4425208" y="2505149"/>
        <a:ext cx="42063" cy="42063"/>
      </dsp:txXfrm>
    </dsp:sp>
    <dsp:sp modelId="{2A65D255-7212-4AC8-917F-5F463DD74594}">
      <dsp:nvSpPr>
        <dsp:cNvPr id="0" name=""/>
        <dsp:cNvSpPr/>
      </dsp:nvSpPr>
      <dsp:spPr>
        <a:xfrm>
          <a:off x="4787800" y="2344726"/>
          <a:ext cx="1707804" cy="853902"/>
        </a:xfrm>
        <a:prstGeom prst="roundRect">
          <a:avLst>
            <a:gd name="adj" fmla="val 10000"/>
          </a:avLst>
        </a:prstGeom>
        <a:solidFill>
          <a:srgbClr val="92D050"/>
        </a:solidFill>
        <a:ln w="9525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vrcholičnaté</a:t>
          </a:r>
          <a:endParaRPr lang="cs-CZ" sz="2000" b="1" kern="1200" dirty="0"/>
        </a:p>
      </dsp:txBody>
      <dsp:txXfrm>
        <a:off x="4787800" y="2344726"/>
        <a:ext cx="1707804" cy="853902"/>
      </dsp:txXfrm>
    </dsp:sp>
    <dsp:sp modelId="{9857971A-9050-4F87-88C3-146CCB6BDD41}">
      <dsp:nvSpPr>
        <dsp:cNvPr id="0" name=""/>
        <dsp:cNvSpPr/>
      </dsp:nvSpPr>
      <dsp:spPr>
        <a:xfrm rot="18289469">
          <a:off x="6239054" y="2268906"/>
          <a:ext cx="1196225" cy="23554"/>
        </a:xfrm>
        <a:custGeom>
          <a:avLst/>
          <a:gdLst/>
          <a:ahLst/>
          <a:cxnLst/>
          <a:rect l="0" t="0" r="0" b="0"/>
          <a:pathLst>
            <a:path>
              <a:moveTo>
                <a:pt x="0" y="11777"/>
              </a:moveTo>
              <a:lnTo>
                <a:pt x="1196225" y="11777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8289469">
        <a:off x="6807261" y="2250778"/>
        <a:ext cx="59811" cy="59811"/>
      </dsp:txXfrm>
    </dsp:sp>
    <dsp:sp modelId="{0A1A78F6-131E-47D0-A158-5604BAEC5F48}">
      <dsp:nvSpPr>
        <dsp:cNvPr id="0" name=""/>
        <dsp:cNvSpPr/>
      </dsp:nvSpPr>
      <dsp:spPr>
        <a:xfrm>
          <a:off x="7178727" y="1362739"/>
          <a:ext cx="1707804" cy="853902"/>
        </a:xfrm>
        <a:prstGeom prst="roundRect">
          <a:avLst>
            <a:gd name="adj" fmla="val 10000"/>
          </a:avLst>
        </a:prstGeom>
        <a:solidFill>
          <a:srgbClr val="92D050"/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1" kern="1200" dirty="0" smtClean="0"/>
            <a:t>mnohoramenný vrcholík</a:t>
          </a:r>
          <a:endParaRPr lang="cs-CZ" sz="1900" b="1" kern="1200" dirty="0"/>
        </a:p>
      </dsp:txBody>
      <dsp:txXfrm>
        <a:off x="7178727" y="1362739"/>
        <a:ext cx="1707804" cy="853902"/>
      </dsp:txXfrm>
    </dsp:sp>
    <dsp:sp modelId="{9EE1491A-5C48-4810-A56C-9255A838FB47}">
      <dsp:nvSpPr>
        <dsp:cNvPr id="0" name=""/>
        <dsp:cNvSpPr/>
      </dsp:nvSpPr>
      <dsp:spPr>
        <a:xfrm>
          <a:off x="6495605" y="2759900"/>
          <a:ext cx="683121" cy="23554"/>
        </a:xfrm>
        <a:custGeom>
          <a:avLst/>
          <a:gdLst/>
          <a:ahLst/>
          <a:cxnLst/>
          <a:rect l="0" t="0" r="0" b="0"/>
          <a:pathLst>
            <a:path>
              <a:moveTo>
                <a:pt x="0" y="11777"/>
              </a:moveTo>
              <a:lnTo>
                <a:pt x="683121" y="11777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6820088" y="2754600"/>
        <a:ext cx="34156" cy="34156"/>
      </dsp:txXfrm>
    </dsp:sp>
    <dsp:sp modelId="{3ED63359-8573-4765-AF32-9D40411EAA1E}">
      <dsp:nvSpPr>
        <dsp:cNvPr id="0" name=""/>
        <dsp:cNvSpPr/>
      </dsp:nvSpPr>
      <dsp:spPr>
        <a:xfrm>
          <a:off x="7178727" y="2344726"/>
          <a:ext cx="1707804" cy="853902"/>
        </a:xfrm>
        <a:prstGeom prst="roundRect">
          <a:avLst>
            <a:gd name="adj" fmla="val 10000"/>
          </a:avLst>
        </a:prstGeom>
        <a:solidFill>
          <a:srgbClr val="92D050"/>
        </a:soli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dvouramenný vrcholík</a:t>
          </a:r>
          <a:endParaRPr lang="cs-CZ" sz="2000" b="1" kern="1200" dirty="0"/>
        </a:p>
      </dsp:txBody>
      <dsp:txXfrm>
        <a:off x="7178727" y="2344726"/>
        <a:ext cx="1707804" cy="853902"/>
      </dsp:txXfrm>
    </dsp:sp>
    <dsp:sp modelId="{C779CC15-4EE3-4D33-893F-852893220EDB}">
      <dsp:nvSpPr>
        <dsp:cNvPr id="0" name=""/>
        <dsp:cNvSpPr/>
      </dsp:nvSpPr>
      <dsp:spPr>
        <a:xfrm rot="3310531">
          <a:off x="6239054" y="3250894"/>
          <a:ext cx="1196225" cy="23554"/>
        </a:xfrm>
        <a:custGeom>
          <a:avLst/>
          <a:gdLst/>
          <a:ahLst/>
          <a:cxnLst/>
          <a:rect l="0" t="0" r="0" b="0"/>
          <a:pathLst>
            <a:path>
              <a:moveTo>
                <a:pt x="0" y="11777"/>
              </a:moveTo>
              <a:lnTo>
                <a:pt x="1196225" y="11777"/>
              </a:lnTo>
            </a:path>
          </a:pathLst>
        </a:custGeom>
        <a:noFill/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3310531">
        <a:off x="6807261" y="3232766"/>
        <a:ext cx="59811" cy="59811"/>
      </dsp:txXfrm>
    </dsp:sp>
    <dsp:sp modelId="{0B847F00-37DC-4288-9A6C-D47D1399589D}">
      <dsp:nvSpPr>
        <dsp:cNvPr id="0" name=""/>
        <dsp:cNvSpPr/>
      </dsp:nvSpPr>
      <dsp:spPr>
        <a:xfrm>
          <a:off x="7178727" y="3326714"/>
          <a:ext cx="1707804" cy="853902"/>
        </a:xfrm>
        <a:prstGeom prst="roundRect">
          <a:avLst>
            <a:gd name="adj" fmla="val 10000"/>
          </a:avLst>
        </a:prstGeom>
        <a:solidFill>
          <a:srgbClr val="92D050"/>
        </a:solidFill>
        <a:ln w="9525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jednoramenný vrcholík</a:t>
          </a:r>
          <a:endParaRPr lang="cs-CZ" sz="2000" b="1" kern="1200" dirty="0"/>
        </a:p>
      </dsp:txBody>
      <dsp:txXfrm>
        <a:off x="7178727" y="3326714"/>
        <a:ext cx="1707804" cy="853902"/>
      </dsp:txXfrm>
    </dsp:sp>
    <dsp:sp modelId="{E16065AD-D8B8-4EDD-BB10-E4D9945C10A5}">
      <dsp:nvSpPr>
        <dsp:cNvPr id="0" name=""/>
        <dsp:cNvSpPr/>
      </dsp:nvSpPr>
      <dsp:spPr>
        <a:xfrm rot="3310531">
          <a:off x="1457200" y="3741888"/>
          <a:ext cx="1196225" cy="23554"/>
        </a:xfrm>
        <a:custGeom>
          <a:avLst/>
          <a:gdLst/>
          <a:ahLst/>
          <a:cxnLst/>
          <a:rect l="0" t="0" r="0" b="0"/>
          <a:pathLst>
            <a:path>
              <a:moveTo>
                <a:pt x="0" y="11777"/>
              </a:moveTo>
              <a:lnTo>
                <a:pt x="1196225" y="11777"/>
              </a:lnTo>
            </a:path>
          </a:pathLst>
        </a:custGeom>
        <a:noFill/>
        <a:ln w="25400" cap="flat" cmpd="sng" algn="ctr">
          <a:solidFill>
            <a:schemeClr val="dk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3310531">
        <a:off x="2025407" y="3723760"/>
        <a:ext cx="59811" cy="59811"/>
      </dsp:txXfrm>
    </dsp:sp>
    <dsp:sp modelId="{C2C78B0D-A153-4510-980D-E2CD1D328172}">
      <dsp:nvSpPr>
        <dsp:cNvPr id="0" name=""/>
        <dsp:cNvSpPr/>
      </dsp:nvSpPr>
      <dsp:spPr>
        <a:xfrm>
          <a:off x="2396874" y="3817708"/>
          <a:ext cx="1707804" cy="85390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složené</a:t>
          </a:r>
          <a:endParaRPr lang="cs-CZ" sz="2000" b="1" kern="1200" dirty="0"/>
        </a:p>
      </dsp:txBody>
      <dsp:txXfrm>
        <a:off x="2396874" y="3817708"/>
        <a:ext cx="1707804" cy="853902"/>
      </dsp:txXfrm>
    </dsp:sp>
    <dsp:sp modelId="{530E3600-7F44-4906-B922-01E63D3E034B}">
      <dsp:nvSpPr>
        <dsp:cNvPr id="0" name=""/>
        <dsp:cNvSpPr/>
      </dsp:nvSpPr>
      <dsp:spPr>
        <a:xfrm rot="19457599">
          <a:off x="4025606" y="3987385"/>
          <a:ext cx="841267" cy="23554"/>
        </a:xfrm>
        <a:custGeom>
          <a:avLst/>
          <a:gdLst/>
          <a:ahLst/>
          <a:cxnLst/>
          <a:rect l="0" t="0" r="0" b="0"/>
          <a:pathLst>
            <a:path>
              <a:moveTo>
                <a:pt x="0" y="11777"/>
              </a:moveTo>
              <a:lnTo>
                <a:pt x="841267" y="11777"/>
              </a:lnTo>
            </a:path>
          </a:pathLst>
        </a:custGeom>
        <a:noFill/>
        <a:ln w="25400" cap="flat" cmpd="sng" algn="ctr">
          <a:solidFill>
            <a:schemeClr val="dk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9457599">
        <a:off x="4425208" y="3978131"/>
        <a:ext cx="42063" cy="42063"/>
      </dsp:txXfrm>
    </dsp:sp>
    <dsp:sp modelId="{2F85C242-F712-4AAB-8F9B-FE09E97BD626}">
      <dsp:nvSpPr>
        <dsp:cNvPr id="0" name=""/>
        <dsp:cNvSpPr/>
      </dsp:nvSpPr>
      <dsp:spPr>
        <a:xfrm>
          <a:off x="4787800" y="3326714"/>
          <a:ext cx="1707804" cy="85390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err="1" smtClean="0"/>
            <a:t>homotaktické</a:t>
          </a:r>
          <a:endParaRPr lang="cs-CZ" sz="2000" b="1" kern="1200" dirty="0"/>
        </a:p>
      </dsp:txBody>
      <dsp:txXfrm>
        <a:off x="4787800" y="3326714"/>
        <a:ext cx="1707804" cy="853902"/>
      </dsp:txXfrm>
    </dsp:sp>
    <dsp:sp modelId="{A0AFD3AF-0306-4A20-8C55-AC2DC79EB905}">
      <dsp:nvSpPr>
        <dsp:cNvPr id="0" name=""/>
        <dsp:cNvSpPr/>
      </dsp:nvSpPr>
      <dsp:spPr>
        <a:xfrm rot="2142401">
          <a:off x="4025606" y="4478379"/>
          <a:ext cx="841267" cy="23554"/>
        </a:xfrm>
        <a:custGeom>
          <a:avLst/>
          <a:gdLst/>
          <a:ahLst/>
          <a:cxnLst/>
          <a:rect l="0" t="0" r="0" b="0"/>
          <a:pathLst>
            <a:path>
              <a:moveTo>
                <a:pt x="0" y="11777"/>
              </a:moveTo>
              <a:lnTo>
                <a:pt x="841267" y="11777"/>
              </a:lnTo>
            </a:path>
          </a:pathLst>
        </a:custGeom>
        <a:noFill/>
        <a:ln w="25400" cap="flat" cmpd="sng" algn="ctr">
          <a:solidFill>
            <a:schemeClr val="dk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142401">
        <a:off x="4425208" y="4469125"/>
        <a:ext cx="42063" cy="42063"/>
      </dsp:txXfrm>
    </dsp:sp>
    <dsp:sp modelId="{A0E52697-2D75-4A0C-A968-4815670D50B4}">
      <dsp:nvSpPr>
        <dsp:cNvPr id="0" name=""/>
        <dsp:cNvSpPr/>
      </dsp:nvSpPr>
      <dsp:spPr>
        <a:xfrm>
          <a:off x="4787800" y="4308702"/>
          <a:ext cx="1707804" cy="85390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err="1" smtClean="0"/>
            <a:t>heterotaktické</a:t>
          </a:r>
          <a:endParaRPr lang="cs-CZ" sz="2000" b="1" kern="1200" dirty="0"/>
        </a:p>
      </dsp:txBody>
      <dsp:txXfrm>
        <a:off x="4787800" y="4308702"/>
        <a:ext cx="1707804" cy="853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D990CB-D262-4564-AA67-B316685D257A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E445239-BF40-42A9-9D10-3432A6767C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69121F-A2AB-494E-8F5D-5111B678A33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65BDD1-12D5-4BB0-9297-1D6DC008F15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2EB62B-85F9-498F-8310-5C04B8470F6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5B3781B-60F6-4D6E-9F89-8462A29D68F8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2BD5832-8E40-4BC6-85C9-DEAE380BF01B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679B746-BE55-4B1E-9F29-02EEBEB5BAAF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301B3C6-5E57-44CE-8ED7-A174FC958534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2E199D-D61F-425B-8C0D-EC93C7D88761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B1BC1E-05E4-4F26-B5D0-007F93C86B0F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735D55-9A2A-4A18-88A3-B175B713A085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56EA799-F238-43DF-8201-C9695C157D2F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4DDF132-38D7-491B-85B0-26E476D0AA5E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9A3F1C-EF43-4406-838C-B92193C80D2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257430-B6F0-4DC7-8F18-44ECDB09A3B3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F6EFC5E-92A6-4DD7-A218-5F08B90A574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58BFD-6E30-4946-83DC-BA519B8B8E42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17103-36AD-4D75-8442-E8883D01A4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202B1-B7B9-436E-9192-8152B65627EB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37C37-C733-4682-B500-C31D188D0E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25C86-BAC6-40BA-8A51-40660C62768A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5557A-B9DA-4145-A45D-D02D8A76B9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135AD-A6C5-4748-97B7-9730F8C8E5C2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4208B-09BB-48DA-B3B6-76922343AD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56CB4-207A-4364-A6AF-1A4665F09518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707F4-0841-4259-9319-5002B6175F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E9868-4B1F-42B5-8DB7-FD37F60372F6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0298C-9680-4289-810D-69E1CF75D9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6D055-836B-4F01-A81E-4D3C3C2B7442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019D7-C67D-4133-AFF3-96DFDB361D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5B19B-1C77-4D22-AAE0-548B142CC58D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577B6-956E-4E1C-9745-440AD9E35B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343C4-7D93-4E58-BC51-A2DFC94E0A86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0CC25-AD44-4CDE-8B51-F02815D066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EA422-FFF4-4FB9-86F3-F4BB72D16726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0C175-A9AE-42B4-8CFE-4EC3ED741E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857CB-8380-4A41-8CEE-A2754DD68DD2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665B1-3647-4F37-9D7B-031398FB2F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435754-D29B-4CA9-BE9D-B4A8B647A55B}" type="datetimeFigureOut">
              <a:rPr lang="cs-CZ"/>
              <a:pPr>
                <a:defRPr/>
              </a:pPr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AC73D8-622E-406D-BE97-B8229C976D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0/Dianthus_carthusianorum_a1.jpg?uselang=cs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9/92/Kosaciec_syberyjski_Iris_sibirica_kwiaty.jpg" TargetMode="External"/><Relationship Id="rId4" Type="http://schemas.openxmlformats.org/officeDocument/2006/relationships/hyperlink" Target="http://upload.wikimedia.org/wikipedia/commons/c/c5/Gladiolus_dalenii_fiorito-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19138" y="549275"/>
          <a:ext cx="7856537" cy="3816348"/>
        </p:xfrm>
        <a:graphic>
          <a:graphicData uri="http://schemas.openxmlformats.org/drawingml/2006/table">
            <a:tbl>
              <a:tblPr firstRow="1" bandRow="1"/>
              <a:tblGrid>
                <a:gridCol w="2268514"/>
                <a:gridCol w="5588023"/>
              </a:tblGrid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Gymnázium, Roudnice nad Labem, Havlíčkova 175, příspěvková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</a:rPr>
                        <a:t> organizace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Název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Moderní škola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Registrační číslo projektu: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CZ.1.07/1.5.00/34.1034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Šablona: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III/2 Inovace a zkvalitnění výuky prostřednictvím ICT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VY_32_Inovace_GR06_Fia01_06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Vytvořeno: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Srpen 2013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Mgr. Lada Fialová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</a:rPr>
                        <a:t> a příroda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Biologie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Sada: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Botanika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Název vzdělávacího materiálu: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Květenství -  vrcholičnaté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20000"/>
                      </a:srgbClr>
                    </a:solidFill>
                  </a:tcPr>
                </a:tc>
              </a:tr>
              <a:tr h="318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1. ročník čtyřletého gymnázia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91430" marR="91430" marT="45719" marB="45719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209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4963" y="4581525"/>
            <a:ext cx="5199285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1188" y="836613"/>
          <a:ext cx="7777162" cy="914412"/>
        </p:xfrm>
        <a:graphic>
          <a:graphicData uri="http://schemas.openxmlformats.org/drawingml/2006/table">
            <a:tbl>
              <a:tblPr firstRow="1" bandRow="1"/>
              <a:tblGrid>
                <a:gridCol w="1584237"/>
                <a:gridCol w="6192925"/>
              </a:tblGrid>
              <a:tr h="4572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Anotace: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Výkladová prezentace na téma vrcholičnaté květenství . Určená do hodin biologie nebo laboratorních cvičení z biologie. Prezentace je ukončena opakováním.</a:t>
                      </a: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/>
                    </a:solidFill>
                  </a:tcPr>
                </a:tc>
              </a:tr>
              <a:tr h="4571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Metodika: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Prezentaci ovládá učitel klikáním myši nebo šipkou vpravo (popř. vlevo). Při opakování žáci odpovídají ústně a po kliknutí myší se objevují správné odpovědi.</a:t>
                      </a:r>
                      <a:endParaRPr lang="cs-CZ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44" marR="91444" marT="45722" marB="45722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BE0E3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KVĚTENSTVÍ (inflorescentia)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VRCHOLIČNATÉ KVĚTENSTVÍ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KVĚTENSTVÍ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07504" y="188640"/>
          <a:ext cx="8892480" cy="6525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VRCHOLIČNATÉ KVĚTENSTVÍ</a:t>
            </a:r>
            <a:br>
              <a:rPr lang="cs-CZ" dirty="0" smtClean="0"/>
            </a:br>
            <a:r>
              <a:rPr lang="cs-CZ" dirty="0" smtClean="0"/>
              <a:t>(cymózní)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781550"/>
          </a:xfrm>
        </p:spPr>
        <p:txBody>
          <a:bodyPr/>
          <a:lstStyle/>
          <a:p>
            <a:pPr eaLnBrk="1" hangingPunct="1"/>
            <a:r>
              <a:rPr lang="cs-CZ" smtClean="0"/>
              <a:t>postranní květní stonky jsou delší než hlavní stonek</a:t>
            </a:r>
          </a:p>
          <a:p>
            <a:pPr eaLnBrk="1" hangingPunct="1"/>
            <a:r>
              <a:rPr lang="cs-CZ" smtClean="0"/>
              <a:t>květy rozkvétají od shora</a:t>
            </a:r>
          </a:p>
          <a:p>
            <a:pPr eaLnBrk="1" hangingPunct="1"/>
            <a:r>
              <a:rPr lang="cs-CZ" smtClean="0"/>
              <a:t>koncový květ je nejstarší, rozkvétá první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mtClean="0"/>
              <a:t>mnohoramenný vrcholík (kružel, klubko)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mtClean="0"/>
              <a:t>dvouramenný vrcholík (lichopřeslen, svazeček, vidlan)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mtClean="0"/>
              <a:t>jednoramenný vrcholík (srpek, vějířek, šroubel, vijan)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	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lvl="1" eaLnBrk="1" hangingPunct="1">
              <a:defRPr/>
            </a:pPr>
            <a:r>
              <a:rPr lang="cs-CZ" cap="all" dirty="0" smtClean="0"/>
              <a:t>mnohoramenný vrcholík </a:t>
            </a:r>
            <a:endParaRPr lang="cs-CZ" dirty="0" smtClean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525963"/>
          </a:xfrm>
        </p:spPr>
        <p:txBody>
          <a:bodyPr/>
          <a:lstStyle/>
          <a:p>
            <a:pPr eaLnBrk="1" hangingPunct="1"/>
            <a:r>
              <a:rPr lang="cs-CZ" smtClean="0"/>
              <a:t>bohaté a nepravidelné větvení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vnější postranní větve spodních pater přerůstají větve vrchních pater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r>
              <a:rPr lang="cs-CZ" smtClean="0"/>
              <a:t>		sítina</a:t>
            </a:r>
          </a:p>
        </p:txBody>
      </p:sp>
      <p:sp>
        <p:nvSpPr>
          <p:cNvPr id="4" name="Obdélník 3"/>
          <p:cNvSpPr/>
          <p:nvPr/>
        </p:nvSpPr>
        <p:spPr>
          <a:xfrm>
            <a:off x="3708400" y="2227263"/>
            <a:ext cx="1554163" cy="769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4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kružel</a:t>
            </a:r>
            <a:endParaRPr lang="cs-CZ" dirty="0"/>
          </a:p>
        </p:txBody>
      </p:sp>
      <p:pic>
        <p:nvPicPr>
          <p:cNvPr id="7173" name="Obrázek 4" descr="P113012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3573463"/>
            <a:ext cx="235585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Obrázek 5" descr="P113066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4213225"/>
            <a:ext cx="3082925" cy="231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cap="all" dirty="0" smtClean="0"/>
              <a:t>mnohoramenný vrcholík</a:t>
            </a:r>
            <a:br>
              <a:rPr lang="cs-CZ" cap="all" dirty="0" smtClean="0"/>
            </a:br>
            <a:r>
              <a:rPr lang="cs-CZ" dirty="0" smtClean="0"/>
              <a:t>klubko</a:t>
            </a:r>
            <a:endParaRPr lang="cs-CZ" dirty="0"/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/>
            <a:r>
              <a:rPr lang="cs-CZ" smtClean="0"/>
              <a:t>květy mnohoramenného vrcholíku jsou téměř přisedlé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 typeface="Arial" charset="0"/>
              <a:buNone/>
            </a:pPr>
            <a:r>
              <a:rPr lang="cs-CZ" sz="2400" smtClean="0"/>
              <a:t>		merlík</a:t>
            </a:r>
          </a:p>
        </p:txBody>
      </p:sp>
      <p:pic>
        <p:nvPicPr>
          <p:cNvPr id="8196" name="Obrázek 4" descr="P1120857.JPG"/>
          <p:cNvPicPr>
            <a:picLocks noChangeAspect="1"/>
          </p:cNvPicPr>
          <p:nvPr/>
        </p:nvPicPr>
        <p:blipFill>
          <a:blip r:embed="rId3" cstate="print"/>
          <a:srcRect l="11414" t="12201" r="38976"/>
          <a:stretch>
            <a:fillRect/>
          </a:stretch>
        </p:blipFill>
        <p:spPr bwMode="auto">
          <a:xfrm>
            <a:off x="1116013" y="2636838"/>
            <a:ext cx="2663825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Obrázek 6" descr="P1120858.JPG"/>
          <p:cNvPicPr>
            <a:picLocks noChangeAspect="1"/>
          </p:cNvPicPr>
          <p:nvPr/>
        </p:nvPicPr>
        <p:blipFill>
          <a:blip r:embed="rId4" cstate="print"/>
          <a:srcRect l="32675" t="27299" r="25587" b="34901"/>
          <a:stretch>
            <a:fillRect/>
          </a:stretch>
        </p:blipFill>
        <p:spPr bwMode="auto">
          <a:xfrm>
            <a:off x="4500563" y="2852738"/>
            <a:ext cx="381635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lvl="1" eaLnBrk="1" hangingPunct="1">
              <a:defRPr/>
            </a:pPr>
            <a:r>
              <a:rPr lang="cs-CZ" cap="all" dirty="0" smtClean="0"/>
              <a:t>dvouramenný vrcholík </a:t>
            </a:r>
            <a:endParaRPr lang="cs-CZ" dirty="0" smtClean="0"/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525962"/>
          </a:xfrm>
        </p:spPr>
        <p:txBody>
          <a:bodyPr/>
          <a:lstStyle/>
          <a:p>
            <a:pPr eaLnBrk="1" hangingPunct="1"/>
            <a:r>
              <a:rPr lang="cs-CZ" smtClean="0"/>
              <a:t>vyvíjí se pouze dvě postranní větve, které přerůstají hlavní (střední) vřeteno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z="1200" smtClean="0"/>
          </a:p>
          <a:p>
            <a:pPr eaLnBrk="1" hangingPunct="1"/>
            <a:r>
              <a:rPr lang="cs-CZ" smtClean="0"/>
              <a:t>vrcholík se vstřícnými větvemi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  <a:p>
            <a:pPr eaLnBrk="1" hangingPunct="1">
              <a:buFont typeface="Arial" charset="0"/>
              <a:buNone/>
            </a:pPr>
            <a:r>
              <a:rPr lang="cs-CZ" sz="2000" smtClean="0"/>
              <a:t>	ptačinec žabinec			silenka</a:t>
            </a:r>
          </a:p>
        </p:txBody>
      </p:sp>
      <p:sp>
        <p:nvSpPr>
          <p:cNvPr id="7172" name="Obdélník 3"/>
          <p:cNvSpPr>
            <a:spLocks noChangeArrowheads="1"/>
          </p:cNvSpPr>
          <p:nvPr/>
        </p:nvSpPr>
        <p:spPr bwMode="auto">
          <a:xfrm>
            <a:off x="3059113" y="2492375"/>
            <a:ext cx="30257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sz="4400" dirty="0">
                <a:latin typeface="+mn-lt"/>
              </a:rPr>
              <a:t>vidlan</a:t>
            </a:r>
            <a:endParaRPr lang="cs-CZ" dirty="0">
              <a:latin typeface="+mn-lt"/>
            </a:endParaRPr>
          </a:p>
        </p:txBody>
      </p:sp>
      <p:pic>
        <p:nvPicPr>
          <p:cNvPr id="9221" name="Obrázek 5" descr="P1130239.JPG"/>
          <p:cNvPicPr>
            <a:picLocks noChangeAspect="1"/>
          </p:cNvPicPr>
          <p:nvPr/>
        </p:nvPicPr>
        <p:blipFill>
          <a:blip r:embed="rId3" cstate="print"/>
          <a:srcRect l="10234" t="2362" r="13651" b="20474"/>
          <a:stretch>
            <a:fillRect/>
          </a:stretch>
        </p:blipFill>
        <p:spPr bwMode="auto">
          <a:xfrm>
            <a:off x="6134100" y="2708275"/>
            <a:ext cx="2830513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Obrázek 5" descr="P113042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3789363"/>
            <a:ext cx="1979612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Obrázek 6" descr="P1130422.JPG"/>
          <p:cNvPicPr>
            <a:picLocks noChangeAspect="1"/>
          </p:cNvPicPr>
          <p:nvPr/>
        </p:nvPicPr>
        <p:blipFill>
          <a:blip r:embed="rId5" cstate="print"/>
          <a:srcRect l="24802" t="10626" r="19550"/>
          <a:stretch>
            <a:fillRect/>
          </a:stretch>
        </p:blipFill>
        <p:spPr bwMode="auto">
          <a:xfrm>
            <a:off x="3203575" y="3789363"/>
            <a:ext cx="1333500" cy="28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eaLnBrk="1" hangingPunct="1">
              <a:defRPr/>
            </a:pPr>
            <a:r>
              <a:rPr lang="cs-CZ" cap="all" dirty="0" smtClean="0"/>
              <a:t>dvouramenný vrcholík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svazeček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/>
            <a:r>
              <a:rPr lang="cs-CZ" smtClean="0"/>
              <a:t>výrazně zkrácené postranní větve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z="2400" smtClean="0"/>
          </a:p>
          <a:p>
            <a:pPr eaLnBrk="1" hangingPunct="1">
              <a:buFont typeface="Arial" charset="0"/>
              <a:buNone/>
            </a:pPr>
            <a:r>
              <a:rPr lang="cs-CZ" sz="2400" smtClean="0"/>
              <a:t>				obr. 1	hvozdík</a:t>
            </a:r>
          </a:p>
        </p:txBody>
      </p:sp>
      <p:pic>
        <p:nvPicPr>
          <p:cNvPr id="10244" name="Picture 5" descr="File:Dianthus carthusianorum 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2133600"/>
            <a:ext cx="3411537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eaLnBrk="1" hangingPunct="1">
              <a:defRPr/>
            </a:pPr>
            <a:r>
              <a:rPr lang="cs-CZ" cap="all" dirty="0" smtClean="0"/>
              <a:t>dvouramenný vrcholík</a:t>
            </a:r>
            <a:br>
              <a:rPr lang="cs-CZ" cap="all" dirty="0" smtClean="0"/>
            </a:br>
            <a:r>
              <a:rPr lang="cs-CZ" dirty="0" err="1" smtClean="0"/>
              <a:t>lichopřeslen</a:t>
            </a:r>
            <a:endParaRPr lang="cs-CZ" dirty="0" smtClean="0"/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přisedlé větvení</a:t>
            </a:r>
          </a:p>
          <a:p>
            <a:pPr eaLnBrk="1" hangingPunct="1"/>
            <a:r>
              <a:rPr lang="cs-CZ" smtClean="0"/>
              <a:t>vyvíjí se jen jedna větev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z="2000" smtClean="0"/>
          </a:p>
          <a:p>
            <a:pPr eaLnBrk="1" hangingPunct="1">
              <a:buFont typeface="Arial" charset="0"/>
              <a:buNone/>
            </a:pPr>
            <a:r>
              <a:rPr lang="cs-CZ" sz="2400" smtClean="0"/>
              <a:t>			hluchavka bílá</a:t>
            </a:r>
          </a:p>
        </p:txBody>
      </p:sp>
      <p:pic>
        <p:nvPicPr>
          <p:cNvPr id="11268" name="Obrázek 3" descr="P113022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3068638"/>
            <a:ext cx="3241675" cy="24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Obrázek 4" descr="P113008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1655763"/>
            <a:ext cx="3598863" cy="47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lvl="1" eaLnBrk="1" hangingPunct="1">
              <a:defRPr/>
            </a:pPr>
            <a:r>
              <a:rPr lang="cs-CZ" cap="all" dirty="0" smtClean="0"/>
              <a:t>jednoramenný vrcholík </a:t>
            </a:r>
            <a:endParaRPr lang="cs-CZ" dirty="0" smtClean="0"/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>
          <a:xfrm>
            <a:off x="250825" y="1268413"/>
            <a:ext cx="8229600" cy="4525962"/>
          </a:xfrm>
        </p:spPr>
        <p:txBody>
          <a:bodyPr/>
          <a:lstStyle/>
          <a:p>
            <a:pPr eaLnBrk="1" hangingPunct="1"/>
            <a:r>
              <a:rPr lang="cs-CZ" smtClean="0"/>
              <a:t>vyvíjí se pouze jedna větev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květní stonky se vyvíjí vždy 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	na jednu stranu, jsou v ploše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 typeface="Arial" charset="0"/>
              <a:buNone/>
            </a:pPr>
            <a:endParaRPr lang="cs-CZ" sz="2400" smtClean="0"/>
          </a:p>
          <a:p>
            <a:pPr eaLnBrk="1" hangingPunct="1">
              <a:buFont typeface="Arial" charset="0"/>
              <a:buNone/>
            </a:pPr>
            <a:r>
              <a:rPr lang="cs-CZ" sz="2400" smtClean="0"/>
              <a:t>				</a:t>
            </a:r>
          </a:p>
          <a:p>
            <a:pPr eaLnBrk="1" hangingPunct="1">
              <a:buFont typeface="Arial" charset="0"/>
              <a:buNone/>
            </a:pPr>
            <a:r>
              <a:rPr lang="cs-CZ" sz="2400" smtClean="0"/>
              <a:t>				obr. 2	mečík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24300" y="2205038"/>
            <a:ext cx="1436688" cy="769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4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srpek</a:t>
            </a:r>
            <a:endParaRPr lang="cs-CZ" dirty="0"/>
          </a:p>
        </p:txBody>
      </p:sp>
      <p:pic>
        <p:nvPicPr>
          <p:cNvPr id="12293" name="Picture 6" descr="File:Gladiolus dalenii fiorito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2636838"/>
            <a:ext cx="3482975" cy="405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eaLnBrk="1" hangingPunct="1">
              <a:defRPr/>
            </a:pPr>
            <a:r>
              <a:rPr lang="cs-CZ" cap="all" dirty="0" smtClean="0"/>
              <a:t>jednoramenný vrcholík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vějířek</a:t>
            </a: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květní stonky se vyvíjejí střídavě na obě strany, ale v jedné ploše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>
              <a:buFont typeface="Arial" charset="0"/>
              <a:buNone/>
            </a:pPr>
            <a:r>
              <a:rPr lang="cs-CZ" sz="2400" smtClean="0"/>
              <a:t>				obr. 3	kosatec</a:t>
            </a:r>
          </a:p>
        </p:txBody>
      </p:sp>
      <p:pic>
        <p:nvPicPr>
          <p:cNvPr id="13316" name="Picture 5" descr="File:Kosaciec syberyjski Iris sibirica kwiat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2663825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eaLnBrk="1" hangingPunct="1">
              <a:defRPr/>
            </a:pPr>
            <a:r>
              <a:rPr lang="cs-CZ" cap="all" dirty="0" smtClean="0"/>
              <a:t>jednoramenný vrcholík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šroubel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odvozený od srpku, ale prostorově uspořádaný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z="2800" smtClean="0"/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			třezalka</a:t>
            </a:r>
          </a:p>
        </p:txBody>
      </p:sp>
      <p:pic>
        <p:nvPicPr>
          <p:cNvPr id="14340" name="Obrázek 3" descr="P1120598.JPG"/>
          <p:cNvPicPr>
            <a:picLocks noChangeAspect="1"/>
          </p:cNvPicPr>
          <p:nvPr/>
        </p:nvPicPr>
        <p:blipFill>
          <a:blip r:embed="rId3" cstate="print"/>
          <a:srcRect l="25587" t="2751" r="24800" b="6950"/>
          <a:stretch>
            <a:fillRect/>
          </a:stretch>
        </p:blipFill>
        <p:spPr bwMode="auto">
          <a:xfrm>
            <a:off x="827088" y="2276475"/>
            <a:ext cx="2808287" cy="383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Obrázek 5" descr="P1120602.JPG"/>
          <p:cNvPicPr>
            <a:picLocks noChangeAspect="1"/>
          </p:cNvPicPr>
          <p:nvPr/>
        </p:nvPicPr>
        <p:blipFill>
          <a:blip r:embed="rId4" cstate="print"/>
          <a:srcRect l="4326" r="9052"/>
          <a:stretch>
            <a:fillRect/>
          </a:stretch>
        </p:blipFill>
        <p:spPr bwMode="auto">
          <a:xfrm>
            <a:off x="3708400" y="2276475"/>
            <a:ext cx="4967288" cy="430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eaLnBrk="1" hangingPunct="1">
              <a:defRPr/>
            </a:pPr>
            <a:r>
              <a:rPr lang="cs-CZ" cap="all" dirty="0" smtClean="0"/>
              <a:t>jednoramenný vrcholík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vijan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odvozený od vějířku</a:t>
            </a:r>
          </a:p>
          <a:p>
            <a:pPr eaLnBrk="1" hangingPunct="1"/>
            <a:r>
              <a:rPr lang="cs-CZ" smtClean="0"/>
              <a:t>stonky se střídavě odklánějí do stran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z="2400" smtClean="0"/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	pomněnka</a:t>
            </a:r>
          </a:p>
        </p:txBody>
      </p:sp>
      <p:pic>
        <p:nvPicPr>
          <p:cNvPr id="15364" name="Obrázek 3" descr="P11302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2781300"/>
            <a:ext cx="2501900" cy="333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Obrázek 4" descr="P113020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2781300"/>
            <a:ext cx="4464050" cy="334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468313" y="4445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OPAKOVÁNÍ</a:t>
            </a:r>
            <a:br>
              <a:rPr lang="cs-CZ" smtClean="0"/>
            </a:br>
            <a:r>
              <a:rPr lang="cs-CZ" sz="3200" smtClean="0"/>
              <a:t>1) správně pojmenujte květenství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sz="half" idx="1"/>
          </p:nvPr>
        </p:nvSpPr>
        <p:spPr>
          <a:xfrm>
            <a:off x="250825" y="1341438"/>
            <a:ext cx="4321175" cy="5111750"/>
          </a:xfrm>
        </p:spPr>
        <p:txBody>
          <a:bodyPr/>
          <a:lstStyle/>
          <a:p>
            <a:pPr eaLnBrk="1" hangingPunct="1"/>
            <a:r>
              <a:rPr lang="cs-CZ" smtClean="0"/>
              <a:t>v květenství se vyvíjí pouze jedna větev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v květenství se vyvíjí dvě postranní větve, které přerůstají hlavní (střední) vřeteno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bohaté a nepravidelné větvení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1638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00513" cy="4525963"/>
          </a:xfrm>
        </p:spPr>
        <p:txBody>
          <a:bodyPr/>
          <a:lstStyle/>
          <a:p>
            <a:r>
              <a:rPr lang="cs-CZ" smtClean="0"/>
              <a:t>jednoramenný vrcholík</a:t>
            </a:r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dvouramenný vrcholík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mnohoramenný vrcholík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  <p:sp>
        <p:nvSpPr>
          <p:cNvPr id="5" name="Obdélník 4"/>
          <p:cNvSpPr/>
          <p:nvPr/>
        </p:nvSpPr>
        <p:spPr>
          <a:xfrm>
            <a:off x="5076825" y="1700213"/>
            <a:ext cx="3598863" cy="576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076825" y="2997200"/>
            <a:ext cx="3240088" cy="7191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76825" y="5157788"/>
            <a:ext cx="3598863" cy="647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44463" y="2852738"/>
            <a:ext cx="4572000" cy="35290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44463" y="4652963"/>
            <a:ext cx="4572000" cy="1871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4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1143000"/>
          </a:xfrm>
        </p:spPr>
        <p:txBody>
          <a:bodyPr/>
          <a:lstStyle/>
          <a:p>
            <a:r>
              <a:rPr lang="cs-CZ" sz="4000" smtClean="0"/>
              <a:t>2) Vyberte správnou možnost</a:t>
            </a:r>
          </a:p>
        </p:txBody>
      </p:sp>
      <p:sp>
        <p:nvSpPr>
          <p:cNvPr id="17411" name="Zástupný symbol pro obsah 5"/>
          <p:cNvSpPr>
            <a:spLocks noGrp="1"/>
          </p:cNvSpPr>
          <p:nvPr>
            <p:ph idx="1"/>
          </p:nvPr>
        </p:nvSpPr>
        <p:spPr>
          <a:xfrm>
            <a:off x="1476375" y="981075"/>
            <a:ext cx="6191250" cy="4525963"/>
          </a:xfrm>
        </p:spPr>
        <p:txBody>
          <a:bodyPr/>
          <a:lstStyle/>
          <a:p>
            <a:pPr marL="0" algn="ctr" eaLnBrk="1" hangingPunct="1">
              <a:lnSpc>
                <a:spcPct val="150000"/>
              </a:lnSpc>
              <a:buFont typeface="Arial" charset="0"/>
              <a:buNone/>
            </a:pPr>
            <a:r>
              <a:rPr lang="cs-CZ" sz="2800" smtClean="0"/>
              <a:t>Vrcholičnatá květenství mají postranní květní stonky kratší/delší než je hlavní stonek. Květy rozkvétají od shora/odspodu.</a:t>
            </a:r>
          </a:p>
          <a:p>
            <a:pPr marL="0" lvl="1" algn="ctr" eaLnBrk="1" hangingPunct="1">
              <a:lnSpc>
                <a:spcPct val="150000"/>
              </a:lnSpc>
              <a:buFont typeface="Arial" charset="0"/>
              <a:buNone/>
            </a:pPr>
            <a:r>
              <a:rPr lang="cs-CZ" smtClean="0"/>
              <a:t>Příkladem vrcholičnatého květenství je např.: klas, klubko, kružel, lata, lichopřeslen, okolík, srpek, šroubel, úbor, vijan, vidlan</a:t>
            </a:r>
          </a:p>
          <a:p>
            <a:pPr marL="0" lvl="1" algn="ctr" eaLnBrk="1" hangingPunct="1">
              <a:lnSpc>
                <a:spcPct val="150000"/>
              </a:lnSpc>
              <a:buFont typeface="Arial" charset="0"/>
              <a:buNone/>
            </a:pPr>
            <a:endParaRPr lang="cs-CZ" smtClean="0"/>
          </a:p>
          <a:p>
            <a:pPr marL="0" algn="ctr" eaLnBrk="1" hangingPunct="1">
              <a:lnSpc>
                <a:spcPct val="200000"/>
              </a:lnSpc>
              <a:buFont typeface="Arial" charset="0"/>
              <a:buNone/>
            </a:pPr>
            <a:endParaRPr lang="cs-CZ" smtClean="0"/>
          </a:p>
          <a:p>
            <a:pPr marL="0" algn="ctr" eaLnBrk="1" hangingPunct="1">
              <a:lnSpc>
                <a:spcPct val="200000"/>
              </a:lnSpc>
              <a:buFont typeface="Arial" charset="0"/>
              <a:buNone/>
            </a:pPr>
            <a:endParaRPr lang="cs-CZ" smtClean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3924300" y="2060575"/>
            <a:ext cx="6477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356100" y="3357563"/>
            <a:ext cx="12954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3276600" y="4652963"/>
            <a:ext cx="50323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1692275" y="5300663"/>
            <a:ext cx="17272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492500" y="5300663"/>
            <a:ext cx="8636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6732588" y="5300663"/>
            <a:ext cx="8636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6156325" y="4652963"/>
            <a:ext cx="50323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ZDROJE OBRÁZKŮ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1175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cs-CZ" sz="1600" dirty="0" smtClean="0"/>
              <a:t>obr. 1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US" sz="1600" dirty="0" smtClean="0"/>
              <a:t>OPIOŁA, Jerzy. </a:t>
            </a:r>
            <a:r>
              <a:rPr lang="en-US" sz="1600" i="1" dirty="0" smtClean="0"/>
              <a:t>http://commons.wikimedia.org</a:t>
            </a:r>
            <a:r>
              <a:rPr lang="en-US" sz="1600" dirty="0" smtClean="0"/>
              <a:t> [online]. [cit. 25.9.2013]. </a:t>
            </a:r>
            <a:r>
              <a:rPr lang="en-US" sz="1600" dirty="0" err="1" smtClean="0"/>
              <a:t>Dostupný</a:t>
            </a:r>
            <a:r>
              <a:rPr lang="en-US" sz="1600" dirty="0" smtClean="0"/>
              <a:t> pod </a:t>
            </a:r>
            <a:r>
              <a:rPr lang="en-US" sz="1600" dirty="0" err="1" smtClean="0"/>
              <a:t>licencí</a:t>
            </a:r>
            <a:r>
              <a:rPr lang="en-US" sz="1600" dirty="0" smtClean="0"/>
              <a:t> Creative Commons </a:t>
            </a:r>
            <a:r>
              <a:rPr lang="en-US" sz="1600" dirty="0" err="1" smtClean="0"/>
              <a:t>na</a:t>
            </a:r>
            <a:r>
              <a:rPr lang="en-US" sz="1600" dirty="0" smtClean="0"/>
              <a:t> WWW: </a:t>
            </a:r>
            <a:r>
              <a:rPr lang="en-US" sz="1600" dirty="0" smtClean="0">
                <a:hlinkClick r:id="rId3"/>
              </a:rPr>
              <a:t>http://upload.wikimedia.org/wikipedia/commons/9/90/Dianthus_carthusianorum_a1.jpg?uselang=cs</a:t>
            </a:r>
            <a:endParaRPr lang="cs-CZ" sz="1600" dirty="0" smtClean="0"/>
          </a:p>
          <a:p>
            <a:pPr marL="0" indent="0" eaLnBrk="1" hangingPunct="1">
              <a:buFont typeface="Arial" charset="0"/>
              <a:buNone/>
              <a:defRPr/>
            </a:pPr>
            <a:endParaRPr lang="cs-CZ" sz="1600" dirty="0" smtClean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600" dirty="0" smtClean="0"/>
              <a:t>obr. 2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1600" dirty="0" smtClean="0"/>
              <a:t>STARR, </a:t>
            </a:r>
            <a:r>
              <a:rPr lang="cs-CZ" sz="1600" dirty="0" err="1" smtClean="0"/>
              <a:t>Forest</a:t>
            </a:r>
            <a:r>
              <a:rPr lang="cs-CZ" sz="1600" dirty="0" smtClean="0"/>
              <a:t>; STARR, Kim. </a:t>
            </a:r>
            <a:r>
              <a:rPr lang="cs-CZ" sz="1600" i="1" dirty="0" smtClean="0"/>
              <a:t>http://commons.wikimedia.org</a:t>
            </a:r>
            <a:r>
              <a:rPr lang="cs-CZ" sz="1600" dirty="0" smtClean="0"/>
              <a:t> [online]. [cit. 25.9.2013].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cs-CZ" sz="1600" dirty="0" smtClean="0">
                <a:hlinkClick r:id="rId4"/>
              </a:rPr>
              <a:t>http://upload.wikimedia.org/wikipedia/commons/c/c5/Gladiolus_dalenii_fiorito-01.jpg</a:t>
            </a:r>
            <a:endParaRPr lang="cs-CZ" sz="1600" dirty="0" smtClean="0"/>
          </a:p>
          <a:p>
            <a:pPr marL="0" indent="0" eaLnBrk="1" hangingPunct="1">
              <a:buFont typeface="Arial" charset="0"/>
              <a:buNone/>
              <a:defRPr/>
            </a:pPr>
            <a:endParaRPr lang="cs-CZ" sz="1600" dirty="0" smtClean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1600" dirty="0" smtClean="0"/>
              <a:t>obr. 3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1600" dirty="0" smtClean="0"/>
              <a:t>RADOMIL. </a:t>
            </a:r>
            <a:r>
              <a:rPr lang="cs-CZ" sz="1600" i="1" dirty="0" smtClean="0"/>
              <a:t>http://commons.wikimedia.org</a:t>
            </a:r>
            <a:r>
              <a:rPr lang="cs-CZ" sz="1600" dirty="0" smtClean="0"/>
              <a:t> [online]. [cit. 25.9.2013]. Dostupný pod licencí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 na WWW: </a:t>
            </a:r>
            <a:r>
              <a:rPr lang="cs-CZ" sz="1600" dirty="0" smtClean="0">
                <a:hlinkClick r:id="rId5"/>
              </a:rPr>
              <a:t>http://upload.wikimedia.org/wikipedia/commons/9/92/Kosaciec_syberyjski_Iris_sibirica_kwiaty.jpg</a:t>
            </a:r>
            <a:endParaRPr lang="cs-CZ" sz="1600" dirty="0" smtClean="0"/>
          </a:p>
          <a:p>
            <a:pPr eaLnBrk="1" hangingPunct="1">
              <a:buFont typeface="Arial" charset="0"/>
              <a:buNone/>
              <a:defRPr/>
            </a:pPr>
            <a:endParaRPr lang="cs-CZ" sz="1600" dirty="0" smtClean="0"/>
          </a:p>
          <a:p>
            <a:pPr eaLnBrk="1" hangingPunct="1">
              <a:buFont typeface="Arial" charset="0"/>
              <a:buNone/>
              <a:defRPr/>
            </a:pPr>
            <a:r>
              <a:rPr lang="cs-CZ" sz="1600" dirty="0" smtClean="0"/>
              <a:t>Ostatní fotografie jsou vlastním dílem autorky výukového materiálu.</a:t>
            </a:r>
          </a:p>
          <a:p>
            <a:pPr eaLnBrk="1" hangingPunct="1">
              <a:buFont typeface="Arial" charset="0"/>
              <a:buNone/>
              <a:defRPr/>
            </a:pPr>
            <a:endParaRPr lang="cs-CZ" sz="1600" dirty="0" smtClean="0"/>
          </a:p>
          <a:p>
            <a:pPr eaLnBrk="1" hangingPunct="1">
              <a:buFont typeface="Arial" charset="0"/>
              <a:buNone/>
              <a:defRPr/>
            </a:pPr>
            <a:r>
              <a:rPr lang="cs-CZ" sz="20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</TotalTime>
  <Words>501</Words>
  <Application>Microsoft Office PowerPoint</Application>
  <PresentationFormat>Předvádění na obrazovce (4:3)</PresentationFormat>
  <Paragraphs>187</Paragraphs>
  <Slides>17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Motiv sady Office</vt:lpstr>
      <vt:lpstr>Snímek 1</vt:lpstr>
      <vt:lpstr>Snímek 2</vt:lpstr>
      <vt:lpstr>KVĚTENSTVÍ (inflorescentia)</vt:lpstr>
      <vt:lpstr>KVĚTENSTVÍ</vt:lpstr>
      <vt:lpstr>VRCHOLIČNATÉ KVĚTENSTVÍ (cymózní)</vt:lpstr>
      <vt:lpstr>mnohoramenný vrcholík </vt:lpstr>
      <vt:lpstr>mnohoramenný vrcholík klubko</vt:lpstr>
      <vt:lpstr>dvouramenný vrcholík </vt:lpstr>
      <vt:lpstr>dvouramenný vrcholík  svazeček</vt:lpstr>
      <vt:lpstr>dvouramenný vrcholík lichopřeslen</vt:lpstr>
      <vt:lpstr>jednoramenný vrcholík </vt:lpstr>
      <vt:lpstr>jednoramenný vrcholík  vějířek</vt:lpstr>
      <vt:lpstr>jednoramenný vrcholík  šroubel</vt:lpstr>
      <vt:lpstr>jednoramenný vrcholík  vijan</vt:lpstr>
      <vt:lpstr>OPAKOVÁNÍ 1) správně pojmenujte květenství</vt:lpstr>
      <vt:lpstr>2) Vyberte správnou možnost</vt:lpstr>
      <vt:lpstr>ZDROJE OBRÁZKŮ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KVĚTENSTVÍ</dc:title>
  <dc:creator>tomfi</dc:creator>
  <cp:lastModifiedBy>Dum</cp:lastModifiedBy>
  <cp:revision>74</cp:revision>
  <dcterms:created xsi:type="dcterms:W3CDTF">2013-09-18T14:15:59Z</dcterms:created>
  <dcterms:modified xsi:type="dcterms:W3CDTF">2014-10-23T09:31:55Z</dcterms:modified>
</cp:coreProperties>
</file>