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colors2.xml" ContentType="application/vnd.openxmlformats-officedocument.drawingml.diagramColors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layout2.xml" ContentType="application/vnd.openxmlformats-officedocument.drawingml.diagramLayout+xml"/>
  <Override PartName="/ppt/notesSlides/notesSlide20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82" r:id="rId2"/>
    <p:sldId id="283" r:id="rId3"/>
    <p:sldId id="26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9" r:id="rId14"/>
    <p:sldId id="270" r:id="rId15"/>
    <p:sldId id="271" r:id="rId16"/>
    <p:sldId id="272" r:id="rId17"/>
    <p:sldId id="274" r:id="rId18"/>
    <p:sldId id="273" r:id="rId19"/>
    <p:sldId id="275" r:id="rId20"/>
    <p:sldId id="276" r:id="rId21"/>
    <p:sldId id="277" r:id="rId22"/>
    <p:sldId id="279" r:id="rId23"/>
    <p:sldId id="280" r:id="rId2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6.xml"/><Relationship Id="rId2" Type="http://schemas.openxmlformats.org/officeDocument/2006/relationships/slide" Target="../slides/slide15.xml"/><Relationship Id="rId1" Type="http://schemas.openxmlformats.org/officeDocument/2006/relationships/slide" Target="../slides/slide14.xml"/><Relationship Id="rId5" Type="http://schemas.openxmlformats.org/officeDocument/2006/relationships/slide" Target="../slides/slide18.xml"/><Relationship Id="rId4" Type="http://schemas.openxmlformats.org/officeDocument/2006/relationships/slide" Target="../slides/slide1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F971DA6-AD5F-4A53-BBE6-FF7A0FFE6E73}" type="doc">
      <dgm:prSet loTypeId="urn:microsoft.com/office/officeart/2005/8/layout/hierarchy2" loCatId="hierarchy" qsTypeId="urn:microsoft.com/office/officeart/2005/8/quickstyle/simple1" qsCatId="simple" csTypeId="urn:microsoft.com/office/officeart/2005/8/colors/accent4_1" csCatId="accent4" phldr="1"/>
      <dgm:spPr/>
      <dgm:t>
        <a:bodyPr/>
        <a:lstStyle/>
        <a:p>
          <a:endParaRPr lang="cs-CZ"/>
        </a:p>
      </dgm:t>
    </dgm:pt>
    <dgm:pt modelId="{D758399F-C70D-4716-82C4-B8B4805FB917}">
      <dgm:prSet phldrT="[Text]"/>
      <dgm:spPr/>
      <dgm:t>
        <a:bodyPr/>
        <a:lstStyle/>
        <a:p>
          <a:r>
            <a:rPr lang="cs-CZ" dirty="0" smtClean="0"/>
            <a:t>LISTY</a:t>
          </a:r>
          <a:endParaRPr lang="cs-CZ" dirty="0"/>
        </a:p>
      </dgm:t>
    </dgm:pt>
    <dgm:pt modelId="{D0DF1171-EDEE-4206-80F1-0A1B175007D2}" type="parTrans" cxnId="{81AC9C6F-5F1D-41DC-A3A7-C78F0BD1B0CA}">
      <dgm:prSet/>
      <dgm:spPr/>
      <dgm:t>
        <a:bodyPr/>
        <a:lstStyle/>
        <a:p>
          <a:endParaRPr lang="cs-CZ"/>
        </a:p>
      </dgm:t>
    </dgm:pt>
    <dgm:pt modelId="{6F2DBA42-FF41-4BD8-92C5-936569BFC417}" type="sibTrans" cxnId="{81AC9C6F-5F1D-41DC-A3A7-C78F0BD1B0CA}">
      <dgm:prSet/>
      <dgm:spPr/>
      <dgm:t>
        <a:bodyPr/>
        <a:lstStyle/>
        <a:p>
          <a:endParaRPr lang="cs-CZ"/>
        </a:p>
      </dgm:t>
    </dgm:pt>
    <dgm:pt modelId="{7E490D73-9375-489E-BF37-61B5FA063EB8}">
      <dgm:prSet phldrT="[Text]"/>
      <dgm:spPr/>
      <dgm:t>
        <a:bodyPr/>
        <a:lstStyle/>
        <a:p>
          <a:r>
            <a:rPr lang="cs-CZ" smtClean="0">
              <a:hlinkClick xmlns:r="http://schemas.openxmlformats.org/officeDocument/2006/relationships" r:id="" action="ppaction://hlinkshowjump?jump=nextslide"/>
            </a:rPr>
            <a:t>JEDNODUCHÉ</a:t>
          </a:r>
          <a:endParaRPr lang="cs-CZ" dirty="0"/>
        </a:p>
      </dgm:t>
    </dgm:pt>
    <dgm:pt modelId="{8D7D412F-4315-40D8-AD5E-821EFF5910AE}" type="parTrans" cxnId="{0543C939-D6C1-479F-A7C6-3A21F08DBCF5}">
      <dgm:prSet/>
      <dgm:spPr/>
      <dgm:t>
        <a:bodyPr/>
        <a:lstStyle/>
        <a:p>
          <a:endParaRPr lang="cs-CZ"/>
        </a:p>
      </dgm:t>
    </dgm:pt>
    <dgm:pt modelId="{33AA1BD4-D058-45CD-93BF-D9CE937BB145}" type="sibTrans" cxnId="{0543C939-D6C1-479F-A7C6-3A21F08DBCF5}">
      <dgm:prSet/>
      <dgm:spPr/>
      <dgm:t>
        <a:bodyPr/>
        <a:lstStyle/>
        <a:p>
          <a:endParaRPr lang="cs-CZ"/>
        </a:p>
      </dgm:t>
    </dgm:pt>
    <dgm:pt modelId="{5A64F129-BDB0-4E7E-A19C-1B1A5C0061FE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CELISTVÉ</a:t>
          </a:r>
          <a:endParaRPr lang="cs-CZ" dirty="0"/>
        </a:p>
      </dgm:t>
    </dgm:pt>
    <dgm:pt modelId="{DE099AF6-3FB8-40D0-9B10-4CA5F659C31A}" type="parTrans" cxnId="{87721C83-543A-4D2F-945A-B6E1B47CF261}">
      <dgm:prSet/>
      <dgm:spPr/>
      <dgm:t>
        <a:bodyPr/>
        <a:lstStyle/>
        <a:p>
          <a:endParaRPr lang="cs-CZ"/>
        </a:p>
      </dgm:t>
    </dgm:pt>
    <dgm:pt modelId="{B7B8D1EE-201D-4131-960B-E2082318592E}" type="sibTrans" cxnId="{87721C83-543A-4D2F-945A-B6E1B47CF261}">
      <dgm:prSet/>
      <dgm:spPr/>
      <dgm:t>
        <a:bodyPr/>
        <a:lstStyle/>
        <a:p>
          <a:endParaRPr lang="cs-CZ"/>
        </a:p>
      </dgm:t>
    </dgm:pt>
    <dgm:pt modelId="{5CE63B5C-69AB-4211-B0FB-EA534BB79D75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ČLENĚNÉ</a:t>
          </a:r>
          <a:endParaRPr lang="cs-CZ" dirty="0"/>
        </a:p>
      </dgm:t>
    </dgm:pt>
    <dgm:pt modelId="{6885D454-663B-4CCA-8DDF-A2320EAFE6C3}" type="parTrans" cxnId="{DD25EBE6-91F5-400A-9ED3-743032CBF2B7}">
      <dgm:prSet/>
      <dgm:spPr/>
      <dgm:t>
        <a:bodyPr/>
        <a:lstStyle/>
        <a:p>
          <a:endParaRPr lang="cs-CZ"/>
        </a:p>
      </dgm:t>
    </dgm:pt>
    <dgm:pt modelId="{EA5DA71E-29FD-48CC-B903-6A6668D88F35}" type="sibTrans" cxnId="{DD25EBE6-91F5-400A-9ED3-743032CBF2B7}">
      <dgm:prSet/>
      <dgm:spPr/>
      <dgm:t>
        <a:bodyPr/>
        <a:lstStyle/>
        <a:p>
          <a:endParaRPr lang="cs-CZ"/>
        </a:p>
      </dgm:t>
    </dgm:pt>
    <dgm:pt modelId="{4233A8F1-C162-406C-A5C9-A971D392DBB9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SLOŽENÉ</a:t>
          </a:r>
          <a:endParaRPr lang="cs-CZ" dirty="0"/>
        </a:p>
      </dgm:t>
    </dgm:pt>
    <dgm:pt modelId="{944C73BD-88E7-40BC-830F-3A6DB58C3036}" type="parTrans" cxnId="{5F7D1E70-C32B-4C40-B171-57E687A3622D}">
      <dgm:prSet/>
      <dgm:spPr/>
      <dgm:t>
        <a:bodyPr/>
        <a:lstStyle/>
        <a:p>
          <a:endParaRPr lang="cs-CZ"/>
        </a:p>
      </dgm:t>
    </dgm:pt>
    <dgm:pt modelId="{4F37D912-8B17-43FB-AF36-AAE3596888AA}" type="sibTrans" cxnId="{5F7D1E70-C32B-4C40-B171-57E687A3622D}">
      <dgm:prSet/>
      <dgm:spPr/>
      <dgm:t>
        <a:bodyPr/>
        <a:lstStyle/>
        <a:p>
          <a:endParaRPr lang="cs-CZ"/>
        </a:p>
      </dgm:t>
    </dgm:pt>
    <dgm:pt modelId="{0A0E08FB-BE1B-414F-B57D-75562F5ECDEB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4" action="ppaction://hlinksldjump"/>
            </a:rPr>
            <a:t>DLANITĚ SLOŽENÉ</a:t>
          </a:r>
          <a:endParaRPr lang="cs-CZ" dirty="0"/>
        </a:p>
      </dgm:t>
    </dgm:pt>
    <dgm:pt modelId="{BA7E6DAA-78FC-4CF2-9A75-39F501ED9961}" type="parTrans" cxnId="{C9757F21-6670-4C34-9D34-32A9743E7BF6}">
      <dgm:prSet/>
      <dgm:spPr/>
      <dgm:t>
        <a:bodyPr/>
        <a:lstStyle/>
        <a:p>
          <a:endParaRPr lang="cs-CZ"/>
        </a:p>
      </dgm:t>
    </dgm:pt>
    <dgm:pt modelId="{539C9F8F-748B-460F-BD99-171F82772819}" type="sibTrans" cxnId="{C9757F21-6670-4C34-9D34-32A9743E7BF6}">
      <dgm:prSet/>
      <dgm:spPr/>
      <dgm:t>
        <a:bodyPr/>
        <a:lstStyle/>
        <a:p>
          <a:endParaRPr lang="cs-CZ"/>
        </a:p>
      </dgm:t>
    </dgm:pt>
    <dgm:pt modelId="{8929181E-0B19-4642-8369-6A722F772499}">
      <dgm:prSet phldrT="[Text]"/>
      <dgm:spPr/>
      <dgm:t>
        <a:bodyPr/>
        <a:lstStyle/>
        <a:p>
          <a:r>
            <a:rPr lang="cs-CZ" dirty="0" smtClean="0"/>
            <a:t>DÍLNÉ</a:t>
          </a:r>
          <a:endParaRPr lang="cs-CZ" dirty="0"/>
        </a:p>
      </dgm:t>
    </dgm:pt>
    <dgm:pt modelId="{FC26CE06-29FE-4A37-B3D2-0675D9B9E955}" type="parTrans" cxnId="{737CF4B9-A7FD-4F1F-8DB4-24338B4B0C32}">
      <dgm:prSet/>
      <dgm:spPr/>
      <dgm:t>
        <a:bodyPr/>
        <a:lstStyle/>
        <a:p>
          <a:endParaRPr lang="cs-CZ"/>
        </a:p>
      </dgm:t>
    </dgm:pt>
    <dgm:pt modelId="{4316F49E-8D0C-4958-BACF-97FE9840DC06}" type="sibTrans" cxnId="{737CF4B9-A7FD-4F1F-8DB4-24338B4B0C32}">
      <dgm:prSet/>
      <dgm:spPr/>
      <dgm:t>
        <a:bodyPr/>
        <a:lstStyle/>
        <a:p>
          <a:endParaRPr lang="cs-CZ"/>
        </a:p>
      </dgm:t>
    </dgm:pt>
    <dgm:pt modelId="{79C44175-AC5F-4F99-BC51-B836E7057F17}">
      <dgm:prSet phldrT="[Text]"/>
      <dgm:spPr/>
      <dgm:t>
        <a:bodyPr/>
        <a:lstStyle/>
        <a:p>
          <a:r>
            <a:rPr lang="cs-CZ" dirty="0" smtClean="0"/>
            <a:t>LALOČNATÉ</a:t>
          </a:r>
          <a:endParaRPr lang="cs-CZ" dirty="0"/>
        </a:p>
      </dgm:t>
    </dgm:pt>
    <dgm:pt modelId="{27CBE646-81EF-4181-8E33-16B1EE72CDB7}" type="parTrans" cxnId="{BEE43EC7-07D3-41F0-A675-FD418BBB97A3}">
      <dgm:prSet/>
      <dgm:spPr/>
      <dgm:t>
        <a:bodyPr/>
        <a:lstStyle/>
        <a:p>
          <a:endParaRPr lang="cs-CZ"/>
        </a:p>
      </dgm:t>
    </dgm:pt>
    <dgm:pt modelId="{58F0DA84-4CCB-4B5D-B910-C00350766C1E}" type="sibTrans" cxnId="{BEE43EC7-07D3-41F0-A675-FD418BBB97A3}">
      <dgm:prSet/>
      <dgm:spPr/>
      <dgm:t>
        <a:bodyPr/>
        <a:lstStyle/>
        <a:p>
          <a:endParaRPr lang="cs-CZ"/>
        </a:p>
      </dgm:t>
    </dgm:pt>
    <dgm:pt modelId="{24D51E9E-28C0-4DCB-8F3E-F74CEB232A41}">
      <dgm:prSet phldrT="[Text]"/>
      <dgm:spPr/>
      <dgm:t>
        <a:bodyPr/>
        <a:lstStyle/>
        <a:p>
          <a:r>
            <a:rPr lang="cs-CZ" dirty="0" smtClean="0"/>
            <a:t>KLANÉ</a:t>
          </a:r>
          <a:endParaRPr lang="cs-CZ" dirty="0"/>
        </a:p>
      </dgm:t>
    </dgm:pt>
    <dgm:pt modelId="{C779B86D-9E55-461F-B82B-5E0AE856D2DE}" type="parTrans" cxnId="{469B109A-46A9-497B-AD60-087E33A029FD}">
      <dgm:prSet/>
      <dgm:spPr/>
      <dgm:t>
        <a:bodyPr/>
        <a:lstStyle/>
        <a:p>
          <a:endParaRPr lang="cs-CZ"/>
        </a:p>
      </dgm:t>
    </dgm:pt>
    <dgm:pt modelId="{EC71ED1B-DB5A-40F8-9F3C-6DDF9CBE0D2F}" type="sibTrans" cxnId="{469B109A-46A9-497B-AD60-087E33A029FD}">
      <dgm:prSet/>
      <dgm:spPr/>
      <dgm:t>
        <a:bodyPr/>
        <a:lstStyle/>
        <a:p>
          <a:endParaRPr lang="cs-CZ"/>
        </a:p>
      </dgm:t>
    </dgm:pt>
    <dgm:pt modelId="{A4406F0F-6A3E-40D0-A375-5ECE8239C59C}">
      <dgm:prSet phldrT="[Text]"/>
      <dgm:spPr/>
      <dgm:t>
        <a:bodyPr/>
        <a:lstStyle/>
        <a:p>
          <a:r>
            <a:rPr lang="cs-CZ" dirty="0" smtClean="0"/>
            <a:t>SEČNÉ</a:t>
          </a:r>
          <a:endParaRPr lang="cs-CZ" dirty="0"/>
        </a:p>
      </dgm:t>
    </dgm:pt>
    <dgm:pt modelId="{191509A5-BAEF-48FD-B257-07F64781D241}" type="parTrans" cxnId="{EA5219BA-4A0A-42D8-9F31-0D63BAF3FE68}">
      <dgm:prSet/>
      <dgm:spPr/>
      <dgm:t>
        <a:bodyPr/>
        <a:lstStyle/>
        <a:p>
          <a:endParaRPr lang="cs-CZ"/>
        </a:p>
      </dgm:t>
    </dgm:pt>
    <dgm:pt modelId="{9B134C21-F74A-49A0-B81E-861199D51FFD}" type="sibTrans" cxnId="{EA5219BA-4A0A-42D8-9F31-0D63BAF3FE68}">
      <dgm:prSet/>
      <dgm:spPr/>
      <dgm:t>
        <a:bodyPr/>
        <a:lstStyle/>
        <a:p>
          <a:endParaRPr lang="cs-CZ"/>
        </a:p>
      </dgm:t>
    </dgm:pt>
    <dgm:pt modelId="{BD25C25C-454E-42F5-95C0-3A6C2CAD272F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5" action="ppaction://hlinksldjump"/>
            </a:rPr>
            <a:t>ZPEŘENÉ</a:t>
          </a:r>
          <a:endParaRPr lang="cs-CZ" dirty="0"/>
        </a:p>
      </dgm:t>
    </dgm:pt>
    <dgm:pt modelId="{54FAC1D0-297B-4775-AA87-6EA3D203A9F5}" type="parTrans" cxnId="{21D0AD8D-26C2-445C-B16F-06D95DD46DF9}">
      <dgm:prSet/>
      <dgm:spPr/>
      <dgm:t>
        <a:bodyPr/>
        <a:lstStyle/>
        <a:p>
          <a:endParaRPr lang="cs-CZ"/>
        </a:p>
      </dgm:t>
    </dgm:pt>
    <dgm:pt modelId="{8BE5F598-DD30-44E8-AC9D-B9E7B1F3FE2B}" type="sibTrans" cxnId="{21D0AD8D-26C2-445C-B16F-06D95DD46DF9}">
      <dgm:prSet/>
      <dgm:spPr/>
      <dgm:t>
        <a:bodyPr/>
        <a:lstStyle/>
        <a:p>
          <a:endParaRPr lang="cs-CZ"/>
        </a:p>
      </dgm:t>
    </dgm:pt>
    <dgm:pt modelId="{FB13DA17-63C6-4B86-B693-0AA9275140D3}">
      <dgm:prSet phldrT="[Text]"/>
      <dgm:spPr/>
      <dgm:t>
        <a:bodyPr/>
        <a:lstStyle/>
        <a:p>
          <a:r>
            <a:rPr lang="cs-CZ" dirty="0" smtClean="0"/>
            <a:t>LICHOZPEŘENÉ</a:t>
          </a:r>
          <a:endParaRPr lang="cs-CZ" dirty="0"/>
        </a:p>
      </dgm:t>
    </dgm:pt>
    <dgm:pt modelId="{702DEB03-43AC-44F6-AFAF-E9C6C09B1D65}" type="parTrans" cxnId="{6866E032-CD36-4905-9A21-9395F12601B1}">
      <dgm:prSet/>
      <dgm:spPr/>
      <dgm:t>
        <a:bodyPr/>
        <a:lstStyle/>
        <a:p>
          <a:endParaRPr lang="cs-CZ"/>
        </a:p>
      </dgm:t>
    </dgm:pt>
    <dgm:pt modelId="{CE1A8C27-5F7A-43DD-A1CF-28964325201D}" type="sibTrans" cxnId="{6866E032-CD36-4905-9A21-9395F12601B1}">
      <dgm:prSet/>
      <dgm:spPr/>
      <dgm:t>
        <a:bodyPr/>
        <a:lstStyle/>
        <a:p>
          <a:endParaRPr lang="cs-CZ"/>
        </a:p>
      </dgm:t>
    </dgm:pt>
    <dgm:pt modelId="{22943DA4-47B9-46F6-AFBB-4C032652C3B9}">
      <dgm:prSet phldrT="[Text]"/>
      <dgm:spPr/>
      <dgm:t>
        <a:bodyPr/>
        <a:lstStyle/>
        <a:p>
          <a:r>
            <a:rPr lang="cs-CZ" dirty="0" smtClean="0"/>
            <a:t>SUDOZPEŘENÉ</a:t>
          </a:r>
          <a:endParaRPr lang="cs-CZ" dirty="0"/>
        </a:p>
      </dgm:t>
    </dgm:pt>
    <dgm:pt modelId="{4052C8B6-B672-47E4-B7B0-780A6487E08A}" type="parTrans" cxnId="{74913496-C61B-426F-8BC2-4F431F8385C5}">
      <dgm:prSet/>
      <dgm:spPr/>
      <dgm:t>
        <a:bodyPr/>
        <a:lstStyle/>
        <a:p>
          <a:endParaRPr lang="cs-CZ"/>
        </a:p>
      </dgm:t>
    </dgm:pt>
    <dgm:pt modelId="{17B9AB0A-DAD1-42A2-B771-BCDF5F8DBC68}" type="sibTrans" cxnId="{74913496-C61B-426F-8BC2-4F431F8385C5}">
      <dgm:prSet/>
      <dgm:spPr/>
      <dgm:t>
        <a:bodyPr/>
        <a:lstStyle/>
        <a:p>
          <a:endParaRPr lang="cs-CZ"/>
        </a:p>
      </dgm:t>
    </dgm:pt>
    <dgm:pt modelId="{02AC214C-E9A2-47A2-A544-7760C7DF811F}">
      <dgm:prSet phldrT="[Text]"/>
      <dgm:spPr/>
      <dgm:t>
        <a:bodyPr/>
        <a:lstStyle/>
        <a:p>
          <a:r>
            <a:rPr lang="cs-CZ" dirty="0" smtClean="0"/>
            <a:t>PŘETRHOVANĚ ZPEŘENÉ</a:t>
          </a:r>
          <a:endParaRPr lang="cs-CZ" dirty="0"/>
        </a:p>
      </dgm:t>
    </dgm:pt>
    <dgm:pt modelId="{575A9693-0E07-43E8-BFA5-F40EC399B7E7}" type="parTrans" cxnId="{095C8118-0859-4FF4-BCF1-01C952117362}">
      <dgm:prSet/>
      <dgm:spPr/>
      <dgm:t>
        <a:bodyPr/>
        <a:lstStyle/>
        <a:p>
          <a:endParaRPr lang="cs-CZ"/>
        </a:p>
      </dgm:t>
    </dgm:pt>
    <dgm:pt modelId="{34C90D92-5830-4BD8-8FE2-E221817B25B3}" type="sibTrans" cxnId="{095C8118-0859-4FF4-BCF1-01C952117362}">
      <dgm:prSet/>
      <dgm:spPr/>
      <dgm:t>
        <a:bodyPr/>
        <a:lstStyle/>
        <a:p>
          <a:endParaRPr lang="cs-CZ"/>
        </a:p>
      </dgm:t>
    </dgm:pt>
    <dgm:pt modelId="{01A1EA94-8E2D-45F4-9EDA-16066E90895B}" type="pres">
      <dgm:prSet presAssocID="{FF971DA6-AD5F-4A53-BBE6-FF7A0FFE6E73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0BD3E63-8071-4C2C-A0CE-1B9133E7AB6E}" type="pres">
      <dgm:prSet presAssocID="{D758399F-C70D-4716-82C4-B8B4805FB917}" presName="root1" presStyleCnt="0"/>
      <dgm:spPr/>
      <dgm:t>
        <a:bodyPr/>
        <a:lstStyle/>
        <a:p>
          <a:endParaRPr lang="cs-CZ"/>
        </a:p>
      </dgm:t>
    </dgm:pt>
    <dgm:pt modelId="{9FBA1477-8873-4760-B6EB-ED5FAD270740}" type="pres">
      <dgm:prSet presAssocID="{D758399F-C70D-4716-82C4-B8B4805FB917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3F4BB0E-A2DB-427C-AA06-D29D0C8913FA}" type="pres">
      <dgm:prSet presAssocID="{D758399F-C70D-4716-82C4-B8B4805FB917}" presName="level2hierChild" presStyleCnt="0"/>
      <dgm:spPr/>
      <dgm:t>
        <a:bodyPr/>
        <a:lstStyle/>
        <a:p>
          <a:endParaRPr lang="cs-CZ"/>
        </a:p>
      </dgm:t>
    </dgm:pt>
    <dgm:pt modelId="{8A93692D-7660-4878-9631-F54A9C0DAA59}" type="pres">
      <dgm:prSet presAssocID="{8D7D412F-4315-40D8-AD5E-821EFF5910AE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9932F23A-972C-4043-8C4C-18C9AC81C02E}" type="pres">
      <dgm:prSet presAssocID="{8D7D412F-4315-40D8-AD5E-821EFF5910AE}" presName="connTx" presStyleLbl="parChTrans1D2" presStyleIdx="0" presStyleCnt="2"/>
      <dgm:spPr/>
      <dgm:t>
        <a:bodyPr/>
        <a:lstStyle/>
        <a:p>
          <a:endParaRPr lang="cs-CZ"/>
        </a:p>
      </dgm:t>
    </dgm:pt>
    <dgm:pt modelId="{F77B1D35-17AA-43D1-8816-242E8F3AFCFD}" type="pres">
      <dgm:prSet presAssocID="{7E490D73-9375-489E-BF37-61B5FA063EB8}" presName="root2" presStyleCnt="0"/>
      <dgm:spPr/>
      <dgm:t>
        <a:bodyPr/>
        <a:lstStyle/>
        <a:p>
          <a:endParaRPr lang="cs-CZ"/>
        </a:p>
      </dgm:t>
    </dgm:pt>
    <dgm:pt modelId="{BC02C39B-DF16-4BD5-8A39-2A6A53C770E1}" type="pres">
      <dgm:prSet presAssocID="{7E490D73-9375-489E-BF37-61B5FA063EB8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FF481AD-9DA8-482A-938F-41526E3A235E}" type="pres">
      <dgm:prSet presAssocID="{7E490D73-9375-489E-BF37-61B5FA063EB8}" presName="level3hierChild" presStyleCnt="0"/>
      <dgm:spPr/>
      <dgm:t>
        <a:bodyPr/>
        <a:lstStyle/>
        <a:p>
          <a:endParaRPr lang="cs-CZ"/>
        </a:p>
      </dgm:t>
    </dgm:pt>
    <dgm:pt modelId="{BB529CD0-744E-470E-987C-5F74A684834B}" type="pres">
      <dgm:prSet presAssocID="{DE099AF6-3FB8-40D0-9B10-4CA5F659C31A}" presName="conn2-1" presStyleLbl="parChTrans1D3" presStyleIdx="0" presStyleCnt="4"/>
      <dgm:spPr/>
      <dgm:t>
        <a:bodyPr/>
        <a:lstStyle/>
        <a:p>
          <a:endParaRPr lang="cs-CZ"/>
        </a:p>
      </dgm:t>
    </dgm:pt>
    <dgm:pt modelId="{5684B38D-AA81-4C86-86E4-0263134570C4}" type="pres">
      <dgm:prSet presAssocID="{DE099AF6-3FB8-40D0-9B10-4CA5F659C31A}" presName="connTx" presStyleLbl="parChTrans1D3" presStyleIdx="0" presStyleCnt="4"/>
      <dgm:spPr/>
      <dgm:t>
        <a:bodyPr/>
        <a:lstStyle/>
        <a:p>
          <a:endParaRPr lang="cs-CZ"/>
        </a:p>
      </dgm:t>
    </dgm:pt>
    <dgm:pt modelId="{525C3632-4543-416C-95F4-ED557D671330}" type="pres">
      <dgm:prSet presAssocID="{5A64F129-BDB0-4E7E-A19C-1B1A5C0061FE}" presName="root2" presStyleCnt="0"/>
      <dgm:spPr/>
      <dgm:t>
        <a:bodyPr/>
        <a:lstStyle/>
        <a:p>
          <a:endParaRPr lang="cs-CZ"/>
        </a:p>
      </dgm:t>
    </dgm:pt>
    <dgm:pt modelId="{F21BF260-D142-432F-9588-B3C85256FFD4}" type="pres">
      <dgm:prSet presAssocID="{5A64F129-BDB0-4E7E-A19C-1B1A5C0061FE}" presName="LevelTwoTextNode" presStyleLbl="node3" presStyleIdx="0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164B9A2-A50D-446D-8B7E-E823CCAC09C6}" type="pres">
      <dgm:prSet presAssocID="{5A64F129-BDB0-4E7E-A19C-1B1A5C0061FE}" presName="level3hierChild" presStyleCnt="0"/>
      <dgm:spPr/>
      <dgm:t>
        <a:bodyPr/>
        <a:lstStyle/>
        <a:p>
          <a:endParaRPr lang="cs-CZ"/>
        </a:p>
      </dgm:t>
    </dgm:pt>
    <dgm:pt modelId="{31BB50B0-59DF-470B-A852-09419D71A8BF}" type="pres">
      <dgm:prSet presAssocID="{6885D454-663B-4CCA-8DDF-A2320EAFE6C3}" presName="conn2-1" presStyleLbl="parChTrans1D3" presStyleIdx="1" presStyleCnt="4"/>
      <dgm:spPr/>
      <dgm:t>
        <a:bodyPr/>
        <a:lstStyle/>
        <a:p>
          <a:endParaRPr lang="cs-CZ"/>
        </a:p>
      </dgm:t>
    </dgm:pt>
    <dgm:pt modelId="{493A5945-1548-4097-8E44-D119E80B1403}" type="pres">
      <dgm:prSet presAssocID="{6885D454-663B-4CCA-8DDF-A2320EAFE6C3}" presName="connTx" presStyleLbl="parChTrans1D3" presStyleIdx="1" presStyleCnt="4"/>
      <dgm:spPr/>
      <dgm:t>
        <a:bodyPr/>
        <a:lstStyle/>
        <a:p>
          <a:endParaRPr lang="cs-CZ"/>
        </a:p>
      </dgm:t>
    </dgm:pt>
    <dgm:pt modelId="{C0940AE4-E30E-4997-A624-38289756978F}" type="pres">
      <dgm:prSet presAssocID="{5CE63B5C-69AB-4211-B0FB-EA534BB79D75}" presName="root2" presStyleCnt="0"/>
      <dgm:spPr/>
      <dgm:t>
        <a:bodyPr/>
        <a:lstStyle/>
        <a:p>
          <a:endParaRPr lang="cs-CZ"/>
        </a:p>
      </dgm:t>
    </dgm:pt>
    <dgm:pt modelId="{6EE8D2F3-3C28-4258-9AC4-6814F491579C}" type="pres">
      <dgm:prSet presAssocID="{5CE63B5C-69AB-4211-B0FB-EA534BB79D75}" presName="LevelTwoTextNode" presStyleLbl="node3" presStyleIdx="1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24FE7AC-8B9B-4891-949D-8821DEFD04DF}" type="pres">
      <dgm:prSet presAssocID="{5CE63B5C-69AB-4211-B0FB-EA534BB79D75}" presName="level3hierChild" presStyleCnt="0"/>
      <dgm:spPr/>
      <dgm:t>
        <a:bodyPr/>
        <a:lstStyle/>
        <a:p>
          <a:endParaRPr lang="cs-CZ"/>
        </a:p>
      </dgm:t>
    </dgm:pt>
    <dgm:pt modelId="{1993E8D0-C442-41A8-8FAC-DD1094712C80}" type="pres">
      <dgm:prSet presAssocID="{FC26CE06-29FE-4A37-B3D2-0675D9B9E955}" presName="conn2-1" presStyleLbl="parChTrans1D4" presStyleIdx="0" presStyleCnt="7"/>
      <dgm:spPr/>
      <dgm:t>
        <a:bodyPr/>
        <a:lstStyle/>
        <a:p>
          <a:endParaRPr lang="cs-CZ"/>
        </a:p>
      </dgm:t>
    </dgm:pt>
    <dgm:pt modelId="{7B26CDCF-CBE6-4D99-A2A6-FC5FAB729865}" type="pres">
      <dgm:prSet presAssocID="{FC26CE06-29FE-4A37-B3D2-0675D9B9E955}" presName="connTx" presStyleLbl="parChTrans1D4" presStyleIdx="0" presStyleCnt="7"/>
      <dgm:spPr/>
      <dgm:t>
        <a:bodyPr/>
        <a:lstStyle/>
        <a:p>
          <a:endParaRPr lang="cs-CZ"/>
        </a:p>
      </dgm:t>
    </dgm:pt>
    <dgm:pt modelId="{072B59ED-F740-4C4E-A03C-B1734F6ECF19}" type="pres">
      <dgm:prSet presAssocID="{8929181E-0B19-4642-8369-6A722F772499}" presName="root2" presStyleCnt="0"/>
      <dgm:spPr/>
      <dgm:t>
        <a:bodyPr/>
        <a:lstStyle/>
        <a:p>
          <a:endParaRPr lang="cs-CZ"/>
        </a:p>
      </dgm:t>
    </dgm:pt>
    <dgm:pt modelId="{AEE8FDE2-6065-4AFC-BFB9-B0A8AE9071A2}" type="pres">
      <dgm:prSet presAssocID="{8929181E-0B19-4642-8369-6A722F772499}" presName="LevelTwoTextNode" presStyleLbl="node4" presStyleIdx="0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226036A-467B-46D1-A3DD-597DB27E5585}" type="pres">
      <dgm:prSet presAssocID="{8929181E-0B19-4642-8369-6A722F772499}" presName="level3hierChild" presStyleCnt="0"/>
      <dgm:spPr/>
      <dgm:t>
        <a:bodyPr/>
        <a:lstStyle/>
        <a:p>
          <a:endParaRPr lang="cs-CZ"/>
        </a:p>
      </dgm:t>
    </dgm:pt>
    <dgm:pt modelId="{241471FB-EC22-4182-87D4-5BE298C1B4C4}" type="pres">
      <dgm:prSet presAssocID="{C779B86D-9E55-461F-B82B-5E0AE856D2DE}" presName="conn2-1" presStyleLbl="parChTrans1D4" presStyleIdx="1" presStyleCnt="7"/>
      <dgm:spPr/>
      <dgm:t>
        <a:bodyPr/>
        <a:lstStyle/>
        <a:p>
          <a:endParaRPr lang="cs-CZ"/>
        </a:p>
      </dgm:t>
    </dgm:pt>
    <dgm:pt modelId="{5F8C7898-4129-4803-A625-57DD2E7863ED}" type="pres">
      <dgm:prSet presAssocID="{C779B86D-9E55-461F-B82B-5E0AE856D2DE}" presName="connTx" presStyleLbl="parChTrans1D4" presStyleIdx="1" presStyleCnt="7"/>
      <dgm:spPr/>
      <dgm:t>
        <a:bodyPr/>
        <a:lstStyle/>
        <a:p>
          <a:endParaRPr lang="cs-CZ"/>
        </a:p>
      </dgm:t>
    </dgm:pt>
    <dgm:pt modelId="{DF3B4D8B-769A-462D-958F-0E82CA90B320}" type="pres">
      <dgm:prSet presAssocID="{24D51E9E-28C0-4DCB-8F3E-F74CEB232A41}" presName="root2" presStyleCnt="0"/>
      <dgm:spPr/>
      <dgm:t>
        <a:bodyPr/>
        <a:lstStyle/>
        <a:p>
          <a:endParaRPr lang="cs-CZ"/>
        </a:p>
      </dgm:t>
    </dgm:pt>
    <dgm:pt modelId="{9AD7A269-1090-48BD-A209-5D3EF8BA5197}" type="pres">
      <dgm:prSet presAssocID="{24D51E9E-28C0-4DCB-8F3E-F74CEB232A41}" presName="LevelTwoTextNode" presStyleLbl="node4" presStyleIdx="1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481D1DC-6E00-4F03-8EA4-3A6F3EE750CF}" type="pres">
      <dgm:prSet presAssocID="{24D51E9E-28C0-4DCB-8F3E-F74CEB232A41}" presName="level3hierChild" presStyleCnt="0"/>
      <dgm:spPr/>
      <dgm:t>
        <a:bodyPr/>
        <a:lstStyle/>
        <a:p>
          <a:endParaRPr lang="cs-CZ"/>
        </a:p>
      </dgm:t>
    </dgm:pt>
    <dgm:pt modelId="{8441DBF0-F82C-4FA1-916E-A59DE4F7A5D7}" type="pres">
      <dgm:prSet presAssocID="{27CBE646-81EF-4181-8E33-16B1EE72CDB7}" presName="conn2-1" presStyleLbl="parChTrans1D4" presStyleIdx="2" presStyleCnt="7"/>
      <dgm:spPr/>
      <dgm:t>
        <a:bodyPr/>
        <a:lstStyle/>
        <a:p>
          <a:endParaRPr lang="cs-CZ"/>
        </a:p>
      </dgm:t>
    </dgm:pt>
    <dgm:pt modelId="{EB3640BB-EA1F-409F-A92F-037E9AECCA7C}" type="pres">
      <dgm:prSet presAssocID="{27CBE646-81EF-4181-8E33-16B1EE72CDB7}" presName="connTx" presStyleLbl="parChTrans1D4" presStyleIdx="2" presStyleCnt="7"/>
      <dgm:spPr/>
      <dgm:t>
        <a:bodyPr/>
        <a:lstStyle/>
        <a:p>
          <a:endParaRPr lang="cs-CZ"/>
        </a:p>
      </dgm:t>
    </dgm:pt>
    <dgm:pt modelId="{BA666579-3420-41D7-9A48-AE54CA49905C}" type="pres">
      <dgm:prSet presAssocID="{79C44175-AC5F-4F99-BC51-B836E7057F17}" presName="root2" presStyleCnt="0"/>
      <dgm:spPr/>
      <dgm:t>
        <a:bodyPr/>
        <a:lstStyle/>
        <a:p>
          <a:endParaRPr lang="cs-CZ"/>
        </a:p>
      </dgm:t>
    </dgm:pt>
    <dgm:pt modelId="{BF61B737-EF19-49F5-8B06-C6762A65461F}" type="pres">
      <dgm:prSet presAssocID="{79C44175-AC5F-4F99-BC51-B836E7057F17}" presName="LevelTwoTextNode" presStyleLbl="node4" presStyleIdx="2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8CA5BFB-6B0F-4142-A3C5-4F25C5821562}" type="pres">
      <dgm:prSet presAssocID="{79C44175-AC5F-4F99-BC51-B836E7057F17}" presName="level3hierChild" presStyleCnt="0"/>
      <dgm:spPr/>
      <dgm:t>
        <a:bodyPr/>
        <a:lstStyle/>
        <a:p>
          <a:endParaRPr lang="cs-CZ"/>
        </a:p>
      </dgm:t>
    </dgm:pt>
    <dgm:pt modelId="{6BCDFF9F-00D2-4B74-A2FA-A68EC1F23B45}" type="pres">
      <dgm:prSet presAssocID="{191509A5-BAEF-48FD-B257-07F64781D241}" presName="conn2-1" presStyleLbl="parChTrans1D4" presStyleIdx="3" presStyleCnt="7"/>
      <dgm:spPr/>
      <dgm:t>
        <a:bodyPr/>
        <a:lstStyle/>
        <a:p>
          <a:endParaRPr lang="cs-CZ"/>
        </a:p>
      </dgm:t>
    </dgm:pt>
    <dgm:pt modelId="{66160DB7-7804-4198-A490-A21C32B37FDF}" type="pres">
      <dgm:prSet presAssocID="{191509A5-BAEF-48FD-B257-07F64781D241}" presName="connTx" presStyleLbl="parChTrans1D4" presStyleIdx="3" presStyleCnt="7"/>
      <dgm:spPr/>
      <dgm:t>
        <a:bodyPr/>
        <a:lstStyle/>
        <a:p>
          <a:endParaRPr lang="cs-CZ"/>
        </a:p>
      </dgm:t>
    </dgm:pt>
    <dgm:pt modelId="{B7476900-9B37-4472-943B-CDC6B0EDF353}" type="pres">
      <dgm:prSet presAssocID="{A4406F0F-6A3E-40D0-A375-5ECE8239C59C}" presName="root2" presStyleCnt="0"/>
      <dgm:spPr/>
      <dgm:t>
        <a:bodyPr/>
        <a:lstStyle/>
        <a:p>
          <a:endParaRPr lang="cs-CZ"/>
        </a:p>
      </dgm:t>
    </dgm:pt>
    <dgm:pt modelId="{12CA1661-4BBE-4640-9C7A-C5648A9558E5}" type="pres">
      <dgm:prSet presAssocID="{A4406F0F-6A3E-40D0-A375-5ECE8239C59C}" presName="LevelTwoTextNode" presStyleLbl="node4" presStyleIdx="3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9B774BB-56D0-4C9E-8B97-D88F5D534E88}" type="pres">
      <dgm:prSet presAssocID="{A4406F0F-6A3E-40D0-A375-5ECE8239C59C}" presName="level3hierChild" presStyleCnt="0"/>
      <dgm:spPr/>
      <dgm:t>
        <a:bodyPr/>
        <a:lstStyle/>
        <a:p>
          <a:endParaRPr lang="cs-CZ"/>
        </a:p>
      </dgm:t>
    </dgm:pt>
    <dgm:pt modelId="{7A21F3D8-7862-461D-AF08-3FE06D4A14AA}" type="pres">
      <dgm:prSet presAssocID="{944C73BD-88E7-40BC-830F-3A6DB58C3036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20197522-E501-4EC5-92F3-F0B381FDFA83}" type="pres">
      <dgm:prSet presAssocID="{944C73BD-88E7-40BC-830F-3A6DB58C3036}" presName="connTx" presStyleLbl="parChTrans1D2" presStyleIdx="1" presStyleCnt="2"/>
      <dgm:spPr/>
      <dgm:t>
        <a:bodyPr/>
        <a:lstStyle/>
        <a:p>
          <a:endParaRPr lang="cs-CZ"/>
        </a:p>
      </dgm:t>
    </dgm:pt>
    <dgm:pt modelId="{18DEA965-32E2-4CD0-9F0A-7A20230DCF5B}" type="pres">
      <dgm:prSet presAssocID="{4233A8F1-C162-406C-A5C9-A971D392DBB9}" presName="root2" presStyleCnt="0"/>
      <dgm:spPr/>
      <dgm:t>
        <a:bodyPr/>
        <a:lstStyle/>
        <a:p>
          <a:endParaRPr lang="cs-CZ"/>
        </a:p>
      </dgm:t>
    </dgm:pt>
    <dgm:pt modelId="{8B471638-4BC9-48A8-9261-6DF24739FA7D}" type="pres">
      <dgm:prSet presAssocID="{4233A8F1-C162-406C-A5C9-A971D392DBB9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252A1FF-BE48-4F8E-BA41-497D8B95378D}" type="pres">
      <dgm:prSet presAssocID="{4233A8F1-C162-406C-A5C9-A971D392DBB9}" presName="level3hierChild" presStyleCnt="0"/>
      <dgm:spPr/>
      <dgm:t>
        <a:bodyPr/>
        <a:lstStyle/>
        <a:p>
          <a:endParaRPr lang="cs-CZ"/>
        </a:p>
      </dgm:t>
    </dgm:pt>
    <dgm:pt modelId="{7944ADF6-9FA2-4F12-B44C-E0A514D085B8}" type="pres">
      <dgm:prSet presAssocID="{BA7E6DAA-78FC-4CF2-9A75-39F501ED9961}" presName="conn2-1" presStyleLbl="parChTrans1D3" presStyleIdx="2" presStyleCnt="4"/>
      <dgm:spPr/>
      <dgm:t>
        <a:bodyPr/>
        <a:lstStyle/>
        <a:p>
          <a:endParaRPr lang="cs-CZ"/>
        </a:p>
      </dgm:t>
    </dgm:pt>
    <dgm:pt modelId="{953C3806-7A65-48E8-9EA3-CED25B9EF895}" type="pres">
      <dgm:prSet presAssocID="{BA7E6DAA-78FC-4CF2-9A75-39F501ED9961}" presName="connTx" presStyleLbl="parChTrans1D3" presStyleIdx="2" presStyleCnt="4"/>
      <dgm:spPr/>
      <dgm:t>
        <a:bodyPr/>
        <a:lstStyle/>
        <a:p>
          <a:endParaRPr lang="cs-CZ"/>
        </a:p>
      </dgm:t>
    </dgm:pt>
    <dgm:pt modelId="{11551403-2BBE-42D5-A123-C8C85A727C08}" type="pres">
      <dgm:prSet presAssocID="{0A0E08FB-BE1B-414F-B57D-75562F5ECDEB}" presName="root2" presStyleCnt="0"/>
      <dgm:spPr/>
      <dgm:t>
        <a:bodyPr/>
        <a:lstStyle/>
        <a:p>
          <a:endParaRPr lang="cs-CZ"/>
        </a:p>
      </dgm:t>
    </dgm:pt>
    <dgm:pt modelId="{723387B7-EC86-47F0-A75E-6BE35D6F3A1A}" type="pres">
      <dgm:prSet presAssocID="{0A0E08FB-BE1B-414F-B57D-75562F5ECDEB}" presName="LevelTwoTextNode" presStyleLbl="node3" presStyleIdx="2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866E6AB-6B22-408F-8573-F1BEA2172B86}" type="pres">
      <dgm:prSet presAssocID="{0A0E08FB-BE1B-414F-B57D-75562F5ECDEB}" presName="level3hierChild" presStyleCnt="0"/>
      <dgm:spPr/>
      <dgm:t>
        <a:bodyPr/>
        <a:lstStyle/>
        <a:p>
          <a:endParaRPr lang="cs-CZ"/>
        </a:p>
      </dgm:t>
    </dgm:pt>
    <dgm:pt modelId="{1C62C34C-505E-4BFD-9127-F20ABB03FCCD}" type="pres">
      <dgm:prSet presAssocID="{54FAC1D0-297B-4775-AA87-6EA3D203A9F5}" presName="conn2-1" presStyleLbl="parChTrans1D3" presStyleIdx="3" presStyleCnt="4"/>
      <dgm:spPr/>
      <dgm:t>
        <a:bodyPr/>
        <a:lstStyle/>
        <a:p>
          <a:endParaRPr lang="cs-CZ"/>
        </a:p>
      </dgm:t>
    </dgm:pt>
    <dgm:pt modelId="{D5FDD5BE-482A-444D-9D3C-E6F23CB8E96A}" type="pres">
      <dgm:prSet presAssocID="{54FAC1D0-297B-4775-AA87-6EA3D203A9F5}" presName="connTx" presStyleLbl="parChTrans1D3" presStyleIdx="3" presStyleCnt="4"/>
      <dgm:spPr/>
      <dgm:t>
        <a:bodyPr/>
        <a:lstStyle/>
        <a:p>
          <a:endParaRPr lang="cs-CZ"/>
        </a:p>
      </dgm:t>
    </dgm:pt>
    <dgm:pt modelId="{3CACAA45-EE13-4DEF-B471-16D98D6CF337}" type="pres">
      <dgm:prSet presAssocID="{BD25C25C-454E-42F5-95C0-3A6C2CAD272F}" presName="root2" presStyleCnt="0"/>
      <dgm:spPr/>
      <dgm:t>
        <a:bodyPr/>
        <a:lstStyle/>
        <a:p>
          <a:endParaRPr lang="cs-CZ"/>
        </a:p>
      </dgm:t>
    </dgm:pt>
    <dgm:pt modelId="{89343EA7-CC86-4135-886F-8FB840CFD096}" type="pres">
      <dgm:prSet presAssocID="{BD25C25C-454E-42F5-95C0-3A6C2CAD272F}" presName="LevelTwoTextNode" presStyleLbl="node3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6518E2A-5225-409A-B431-B6F6B20D3A5F}" type="pres">
      <dgm:prSet presAssocID="{BD25C25C-454E-42F5-95C0-3A6C2CAD272F}" presName="level3hierChild" presStyleCnt="0"/>
      <dgm:spPr/>
      <dgm:t>
        <a:bodyPr/>
        <a:lstStyle/>
        <a:p>
          <a:endParaRPr lang="cs-CZ"/>
        </a:p>
      </dgm:t>
    </dgm:pt>
    <dgm:pt modelId="{B3DFD321-84CF-4707-BD31-69218D1C59A3}" type="pres">
      <dgm:prSet presAssocID="{702DEB03-43AC-44F6-AFAF-E9C6C09B1D65}" presName="conn2-1" presStyleLbl="parChTrans1D4" presStyleIdx="4" presStyleCnt="7"/>
      <dgm:spPr/>
      <dgm:t>
        <a:bodyPr/>
        <a:lstStyle/>
        <a:p>
          <a:endParaRPr lang="cs-CZ"/>
        </a:p>
      </dgm:t>
    </dgm:pt>
    <dgm:pt modelId="{3A36C0FC-0411-4A51-8C08-DCFE1CE9A0BF}" type="pres">
      <dgm:prSet presAssocID="{702DEB03-43AC-44F6-AFAF-E9C6C09B1D65}" presName="connTx" presStyleLbl="parChTrans1D4" presStyleIdx="4" presStyleCnt="7"/>
      <dgm:spPr/>
      <dgm:t>
        <a:bodyPr/>
        <a:lstStyle/>
        <a:p>
          <a:endParaRPr lang="cs-CZ"/>
        </a:p>
      </dgm:t>
    </dgm:pt>
    <dgm:pt modelId="{10C2312F-4A57-4B4A-A0F9-CE95081D393A}" type="pres">
      <dgm:prSet presAssocID="{FB13DA17-63C6-4B86-B693-0AA9275140D3}" presName="root2" presStyleCnt="0"/>
      <dgm:spPr/>
      <dgm:t>
        <a:bodyPr/>
        <a:lstStyle/>
        <a:p>
          <a:endParaRPr lang="cs-CZ"/>
        </a:p>
      </dgm:t>
    </dgm:pt>
    <dgm:pt modelId="{8F0B4659-1FA5-44BD-8DB9-37DCA84DC545}" type="pres">
      <dgm:prSet presAssocID="{FB13DA17-63C6-4B86-B693-0AA9275140D3}" presName="LevelTwoTextNode" presStyleLbl="node4" presStyleIdx="4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0B343DA-9A2F-4CE5-ACD1-9D4D9B9927AB}" type="pres">
      <dgm:prSet presAssocID="{FB13DA17-63C6-4B86-B693-0AA9275140D3}" presName="level3hierChild" presStyleCnt="0"/>
      <dgm:spPr/>
      <dgm:t>
        <a:bodyPr/>
        <a:lstStyle/>
        <a:p>
          <a:endParaRPr lang="cs-CZ"/>
        </a:p>
      </dgm:t>
    </dgm:pt>
    <dgm:pt modelId="{DC51D971-3693-4A40-9E4E-3CD5BEAC63EC}" type="pres">
      <dgm:prSet presAssocID="{4052C8B6-B672-47E4-B7B0-780A6487E08A}" presName="conn2-1" presStyleLbl="parChTrans1D4" presStyleIdx="5" presStyleCnt="7"/>
      <dgm:spPr/>
      <dgm:t>
        <a:bodyPr/>
        <a:lstStyle/>
        <a:p>
          <a:endParaRPr lang="cs-CZ"/>
        </a:p>
      </dgm:t>
    </dgm:pt>
    <dgm:pt modelId="{BD4BDCA9-B666-4968-B22D-22E15CE3B88C}" type="pres">
      <dgm:prSet presAssocID="{4052C8B6-B672-47E4-B7B0-780A6487E08A}" presName="connTx" presStyleLbl="parChTrans1D4" presStyleIdx="5" presStyleCnt="7"/>
      <dgm:spPr/>
      <dgm:t>
        <a:bodyPr/>
        <a:lstStyle/>
        <a:p>
          <a:endParaRPr lang="cs-CZ"/>
        </a:p>
      </dgm:t>
    </dgm:pt>
    <dgm:pt modelId="{703FC453-7152-4725-B713-2F98D19B4654}" type="pres">
      <dgm:prSet presAssocID="{22943DA4-47B9-46F6-AFBB-4C032652C3B9}" presName="root2" presStyleCnt="0"/>
      <dgm:spPr/>
      <dgm:t>
        <a:bodyPr/>
        <a:lstStyle/>
        <a:p>
          <a:endParaRPr lang="cs-CZ"/>
        </a:p>
      </dgm:t>
    </dgm:pt>
    <dgm:pt modelId="{87CAA28A-54BC-4F5E-AE93-9E1DC479342E}" type="pres">
      <dgm:prSet presAssocID="{22943DA4-47B9-46F6-AFBB-4C032652C3B9}" presName="LevelTwoTextNode" presStyleLbl="node4" presStyleIdx="5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32C5C00-E18E-4394-A7D2-33B35470A3D9}" type="pres">
      <dgm:prSet presAssocID="{22943DA4-47B9-46F6-AFBB-4C032652C3B9}" presName="level3hierChild" presStyleCnt="0"/>
      <dgm:spPr/>
      <dgm:t>
        <a:bodyPr/>
        <a:lstStyle/>
        <a:p>
          <a:endParaRPr lang="cs-CZ"/>
        </a:p>
      </dgm:t>
    </dgm:pt>
    <dgm:pt modelId="{FC91B79F-3430-44C6-8EDF-32162B536F9F}" type="pres">
      <dgm:prSet presAssocID="{575A9693-0E07-43E8-BFA5-F40EC399B7E7}" presName="conn2-1" presStyleLbl="parChTrans1D4" presStyleIdx="6" presStyleCnt="7"/>
      <dgm:spPr/>
      <dgm:t>
        <a:bodyPr/>
        <a:lstStyle/>
        <a:p>
          <a:endParaRPr lang="cs-CZ"/>
        </a:p>
      </dgm:t>
    </dgm:pt>
    <dgm:pt modelId="{CD65FA4A-1B17-42C8-90DA-A2BE6D7A60CA}" type="pres">
      <dgm:prSet presAssocID="{575A9693-0E07-43E8-BFA5-F40EC399B7E7}" presName="connTx" presStyleLbl="parChTrans1D4" presStyleIdx="6" presStyleCnt="7"/>
      <dgm:spPr/>
      <dgm:t>
        <a:bodyPr/>
        <a:lstStyle/>
        <a:p>
          <a:endParaRPr lang="cs-CZ"/>
        </a:p>
      </dgm:t>
    </dgm:pt>
    <dgm:pt modelId="{A4F4EDBD-6D15-407F-A99D-FC31AB3D0845}" type="pres">
      <dgm:prSet presAssocID="{02AC214C-E9A2-47A2-A544-7760C7DF811F}" presName="root2" presStyleCnt="0"/>
      <dgm:spPr/>
      <dgm:t>
        <a:bodyPr/>
        <a:lstStyle/>
        <a:p>
          <a:endParaRPr lang="cs-CZ"/>
        </a:p>
      </dgm:t>
    </dgm:pt>
    <dgm:pt modelId="{46CD71FC-FDBB-4BE6-8D3A-FAC569A938C5}" type="pres">
      <dgm:prSet presAssocID="{02AC214C-E9A2-47A2-A544-7760C7DF811F}" presName="LevelTwoTextNode" presStyleLbl="node4" presStyleIdx="6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1155383-748A-44F9-B957-5A09263AE34A}" type="pres">
      <dgm:prSet presAssocID="{02AC214C-E9A2-47A2-A544-7760C7DF811F}" presName="level3hierChild" presStyleCnt="0"/>
      <dgm:spPr/>
      <dgm:t>
        <a:bodyPr/>
        <a:lstStyle/>
        <a:p>
          <a:endParaRPr lang="cs-CZ"/>
        </a:p>
      </dgm:t>
    </dgm:pt>
  </dgm:ptLst>
  <dgm:cxnLst>
    <dgm:cxn modelId="{743BC1E4-35F7-4C17-B584-166A0D6C95ED}" type="presOf" srcId="{A4406F0F-6A3E-40D0-A375-5ECE8239C59C}" destId="{12CA1661-4BBE-4640-9C7A-C5648A9558E5}" srcOrd="0" destOrd="0" presId="urn:microsoft.com/office/officeart/2005/8/layout/hierarchy2"/>
    <dgm:cxn modelId="{6DD9A854-8998-4EB9-893C-1B8B353D0DB7}" type="presOf" srcId="{FC26CE06-29FE-4A37-B3D2-0675D9B9E955}" destId="{7B26CDCF-CBE6-4D99-A2A6-FC5FAB729865}" srcOrd="1" destOrd="0" presId="urn:microsoft.com/office/officeart/2005/8/layout/hierarchy2"/>
    <dgm:cxn modelId="{90996C38-1FBC-4EDA-96E9-5C5F712FAC23}" type="presOf" srcId="{C779B86D-9E55-461F-B82B-5E0AE856D2DE}" destId="{5F8C7898-4129-4803-A625-57DD2E7863ED}" srcOrd="1" destOrd="0" presId="urn:microsoft.com/office/officeart/2005/8/layout/hierarchy2"/>
    <dgm:cxn modelId="{0543C939-D6C1-479F-A7C6-3A21F08DBCF5}" srcId="{D758399F-C70D-4716-82C4-B8B4805FB917}" destId="{7E490D73-9375-489E-BF37-61B5FA063EB8}" srcOrd="0" destOrd="0" parTransId="{8D7D412F-4315-40D8-AD5E-821EFF5910AE}" sibTransId="{33AA1BD4-D058-45CD-93BF-D9CE937BB145}"/>
    <dgm:cxn modelId="{60424CDC-8544-403A-92B0-F009118884B7}" type="presOf" srcId="{191509A5-BAEF-48FD-B257-07F64781D241}" destId="{66160DB7-7804-4198-A490-A21C32B37FDF}" srcOrd="1" destOrd="0" presId="urn:microsoft.com/office/officeart/2005/8/layout/hierarchy2"/>
    <dgm:cxn modelId="{0D38A276-A018-4133-A92E-FA0BC55CFC8D}" type="presOf" srcId="{7E490D73-9375-489E-BF37-61B5FA063EB8}" destId="{BC02C39B-DF16-4BD5-8A39-2A6A53C770E1}" srcOrd="0" destOrd="0" presId="urn:microsoft.com/office/officeart/2005/8/layout/hierarchy2"/>
    <dgm:cxn modelId="{008381F4-4F1A-4402-8937-9DDD306FDC03}" type="presOf" srcId="{4052C8B6-B672-47E4-B7B0-780A6487E08A}" destId="{BD4BDCA9-B666-4968-B22D-22E15CE3B88C}" srcOrd="1" destOrd="0" presId="urn:microsoft.com/office/officeart/2005/8/layout/hierarchy2"/>
    <dgm:cxn modelId="{420A78DB-FD45-4787-ACDD-42A9CE505EFF}" type="presOf" srcId="{944C73BD-88E7-40BC-830F-3A6DB58C3036}" destId="{7A21F3D8-7862-461D-AF08-3FE06D4A14AA}" srcOrd="0" destOrd="0" presId="urn:microsoft.com/office/officeart/2005/8/layout/hierarchy2"/>
    <dgm:cxn modelId="{B590C605-09E3-448E-A066-DDD9128003CD}" type="presOf" srcId="{27CBE646-81EF-4181-8E33-16B1EE72CDB7}" destId="{8441DBF0-F82C-4FA1-916E-A59DE4F7A5D7}" srcOrd="0" destOrd="0" presId="urn:microsoft.com/office/officeart/2005/8/layout/hierarchy2"/>
    <dgm:cxn modelId="{FB66CD6B-FD04-4A7A-9948-ED8D8F472DAC}" type="presOf" srcId="{5A64F129-BDB0-4E7E-A19C-1B1A5C0061FE}" destId="{F21BF260-D142-432F-9588-B3C85256FFD4}" srcOrd="0" destOrd="0" presId="urn:microsoft.com/office/officeart/2005/8/layout/hierarchy2"/>
    <dgm:cxn modelId="{2A107E7A-9CAF-46F3-9E7B-047E3967E9F4}" type="presOf" srcId="{DE099AF6-3FB8-40D0-9B10-4CA5F659C31A}" destId="{BB529CD0-744E-470E-987C-5F74A684834B}" srcOrd="0" destOrd="0" presId="urn:microsoft.com/office/officeart/2005/8/layout/hierarchy2"/>
    <dgm:cxn modelId="{6191DE77-1F57-4FD2-9498-7DBF99308CCD}" type="presOf" srcId="{BA7E6DAA-78FC-4CF2-9A75-39F501ED9961}" destId="{7944ADF6-9FA2-4F12-B44C-E0A514D085B8}" srcOrd="0" destOrd="0" presId="urn:microsoft.com/office/officeart/2005/8/layout/hierarchy2"/>
    <dgm:cxn modelId="{3DD64834-06AD-49AF-964D-954E7564E972}" type="presOf" srcId="{BA7E6DAA-78FC-4CF2-9A75-39F501ED9961}" destId="{953C3806-7A65-48E8-9EA3-CED25B9EF895}" srcOrd="1" destOrd="0" presId="urn:microsoft.com/office/officeart/2005/8/layout/hierarchy2"/>
    <dgm:cxn modelId="{EA5219BA-4A0A-42D8-9F31-0D63BAF3FE68}" srcId="{5CE63B5C-69AB-4211-B0FB-EA534BB79D75}" destId="{A4406F0F-6A3E-40D0-A375-5ECE8239C59C}" srcOrd="3" destOrd="0" parTransId="{191509A5-BAEF-48FD-B257-07F64781D241}" sibTransId="{9B134C21-F74A-49A0-B81E-861199D51FFD}"/>
    <dgm:cxn modelId="{42F4FEAE-17A4-4A8B-94B6-80F8E684BC3F}" type="presOf" srcId="{79C44175-AC5F-4F99-BC51-B836E7057F17}" destId="{BF61B737-EF19-49F5-8B06-C6762A65461F}" srcOrd="0" destOrd="0" presId="urn:microsoft.com/office/officeart/2005/8/layout/hierarchy2"/>
    <dgm:cxn modelId="{08E3F1E4-BE33-43B1-950F-AEF218025A91}" type="presOf" srcId="{4052C8B6-B672-47E4-B7B0-780A6487E08A}" destId="{DC51D971-3693-4A40-9E4E-3CD5BEAC63EC}" srcOrd="0" destOrd="0" presId="urn:microsoft.com/office/officeart/2005/8/layout/hierarchy2"/>
    <dgm:cxn modelId="{5F7D1E70-C32B-4C40-B171-57E687A3622D}" srcId="{D758399F-C70D-4716-82C4-B8B4805FB917}" destId="{4233A8F1-C162-406C-A5C9-A971D392DBB9}" srcOrd="1" destOrd="0" parTransId="{944C73BD-88E7-40BC-830F-3A6DB58C3036}" sibTransId="{4F37D912-8B17-43FB-AF36-AAE3596888AA}"/>
    <dgm:cxn modelId="{44EA9A9B-088E-41CC-BE71-EF4090D3967A}" type="presOf" srcId="{4233A8F1-C162-406C-A5C9-A971D392DBB9}" destId="{8B471638-4BC9-48A8-9261-6DF24739FA7D}" srcOrd="0" destOrd="0" presId="urn:microsoft.com/office/officeart/2005/8/layout/hierarchy2"/>
    <dgm:cxn modelId="{BE33DBA3-CF9E-4B25-9883-EDFF1035E885}" type="presOf" srcId="{8D7D412F-4315-40D8-AD5E-821EFF5910AE}" destId="{8A93692D-7660-4878-9631-F54A9C0DAA59}" srcOrd="0" destOrd="0" presId="urn:microsoft.com/office/officeart/2005/8/layout/hierarchy2"/>
    <dgm:cxn modelId="{4C91FFFB-7F77-4961-8615-E48B413EA40B}" type="presOf" srcId="{191509A5-BAEF-48FD-B257-07F64781D241}" destId="{6BCDFF9F-00D2-4B74-A2FA-A68EC1F23B45}" srcOrd="0" destOrd="0" presId="urn:microsoft.com/office/officeart/2005/8/layout/hierarchy2"/>
    <dgm:cxn modelId="{11BF3E30-A803-4B44-891E-CA31BAAF0328}" type="presOf" srcId="{24D51E9E-28C0-4DCB-8F3E-F74CEB232A41}" destId="{9AD7A269-1090-48BD-A209-5D3EF8BA5197}" srcOrd="0" destOrd="0" presId="urn:microsoft.com/office/officeart/2005/8/layout/hierarchy2"/>
    <dgm:cxn modelId="{58A5F964-3814-4901-A0F4-7B7A3F2F623F}" type="presOf" srcId="{6885D454-663B-4CCA-8DDF-A2320EAFE6C3}" destId="{493A5945-1548-4097-8E44-D119E80B1403}" srcOrd="1" destOrd="0" presId="urn:microsoft.com/office/officeart/2005/8/layout/hierarchy2"/>
    <dgm:cxn modelId="{3144B72B-AD62-49E6-B2D1-34FB110E05D9}" type="presOf" srcId="{944C73BD-88E7-40BC-830F-3A6DB58C3036}" destId="{20197522-E501-4EC5-92F3-F0B381FDFA83}" srcOrd="1" destOrd="0" presId="urn:microsoft.com/office/officeart/2005/8/layout/hierarchy2"/>
    <dgm:cxn modelId="{737CF4B9-A7FD-4F1F-8DB4-24338B4B0C32}" srcId="{5CE63B5C-69AB-4211-B0FB-EA534BB79D75}" destId="{8929181E-0B19-4642-8369-6A722F772499}" srcOrd="0" destOrd="0" parTransId="{FC26CE06-29FE-4A37-B3D2-0675D9B9E955}" sibTransId="{4316F49E-8D0C-4958-BACF-97FE9840DC06}"/>
    <dgm:cxn modelId="{6DA65601-8F9B-48DF-BB09-FF8BEF23631C}" type="presOf" srcId="{02AC214C-E9A2-47A2-A544-7760C7DF811F}" destId="{46CD71FC-FDBB-4BE6-8D3A-FAC569A938C5}" srcOrd="0" destOrd="0" presId="urn:microsoft.com/office/officeart/2005/8/layout/hierarchy2"/>
    <dgm:cxn modelId="{55BFDD4E-51E2-4357-B881-FD1A363896A1}" type="presOf" srcId="{702DEB03-43AC-44F6-AFAF-E9C6C09B1D65}" destId="{3A36C0FC-0411-4A51-8C08-DCFE1CE9A0BF}" srcOrd="1" destOrd="0" presId="urn:microsoft.com/office/officeart/2005/8/layout/hierarchy2"/>
    <dgm:cxn modelId="{21D0AD8D-26C2-445C-B16F-06D95DD46DF9}" srcId="{4233A8F1-C162-406C-A5C9-A971D392DBB9}" destId="{BD25C25C-454E-42F5-95C0-3A6C2CAD272F}" srcOrd="1" destOrd="0" parTransId="{54FAC1D0-297B-4775-AA87-6EA3D203A9F5}" sibTransId="{8BE5F598-DD30-44E8-AC9D-B9E7B1F3FE2B}"/>
    <dgm:cxn modelId="{BD763B77-7966-41FE-A7F3-4622CBA89FED}" type="presOf" srcId="{FF971DA6-AD5F-4A53-BBE6-FF7A0FFE6E73}" destId="{01A1EA94-8E2D-45F4-9EDA-16066E90895B}" srcOrd="0" destOrd="0" presId="urn:microsoft.com/office/officeart/2005/8/layout/hierarchy2"/>
    <dgm:cxn modelId="{3E0BC909-EBFF-4DAA-ADB6-3449E2AE469F}" type="presOf" srcId="{DE099AF6-3FB8-40D0-9B10-4CA5F659C31A}" destId="{5684B38D-AA81-4C86-86E4-0263134570C4}" srcOrd="1" destOrd="0" presId="urn:microsoft.com/office/officeart/2005/8/layout/hierarchy2"/>
    <dgm:cxn modelId="{DAC0BB62-605B-4256-B8E4-5DCF8B447817}" type="presOf" srcId="{8D7D412F-4315-40D8-AD5E-821EFF5910AE}" destId="{9932F23A-972C-4043-8C4C-18C9AC81C02E}" srcOrd="1" destOrd="0" presId="urn:microsoft.com/office/officeart/2005/8/layout/hierarchy2"/>
    <dgm:cxn modelId="{09DE7C7D-DF34-4793-AC1A-897C345E06AD}" type="presOf" srcId="{FC26CE06-29FE-4A37-B3D2-0675D9B9E955}" destId="{1993E8D0-C442-41A8-8FAC-DD1094712C80}" srcOrd="0" destOrd="0" presId="urn:microsoft.com/office/officeart/2005/8/layout/hierarchy2"/>
    <dgm:cxn modelId="{7E257BBA-C3FC-4920-9809-F946B6FB0AE4}" type="presOf" srcId="{6885D454-663B-4CCA-8DDF-A2320EAFE6C3}" destId="{31BB50B0-59DF-470B-A852-09419D71A8BF}" srcOrd="0" destOrd="0" presId="urn:microsoft.com/office/officeart/2005/8/layout/hierarchy2"/>
    <dgm:cxn modelId="{98DDB216-D761-4EEA-97D3-3AC64AE4922B}" type="presOf" srcId="{575A9693-0E07-43E8-BFA5-F40EC399B7E7}" destId="{FC91B79F-3430-44C6-8EDF-32162B536F9F}" srcOrd="0" destOrd="0" presId="urn:microsoft.com/office/officeart/2005/8/layout/hierarchy2"/>
    <dgm:cxn modelId="{B05B1D0E-2BD9-4644-A177-719EA037E540}" type="presOf" srcId="{54FAC1D0-297B-4775-AA87-6EA3D203A9F5}" destId="{D5FDD5BE-482A-444D-9D3C-E6F23CB8E96A}" srcOrd="1" destOrd="0" presId="urn:microsoft.com/office/officeart/2005/8/layout/hierarchy2"/>
    <dgm:cxn modelId="{D6547B3A-BE33-4481-ADCF-18A463F2714F}" type="presOf" srcId="{702DEB03-43AC-44F6-AFAF-E9C6C09B1D65}" destId="{B3DFD321-84CF-4707-BD31-69218D1C59A3}" srcOrd="0" destOrd="0" presId="urn:microsoft.com/office/officeart/2005/8/layout/hierarchy2"/>
    <dgm:cxn modelId="{E0F2A39E-5CCC-4A38-9307-98147063F366}" type="presOf" srcId="{8929181E-0B19-4642-8369-6A722F772499}" destId="{AEE8FDE2-6065-4AFC-BFB9-B0A8AE9071A2}" srcOrd="0" destOrd="0" presId="urn:microsoft.com/office/officeart/2005/8/layout/hierarchy2"/>
    <dgm:cxn modelId="{87721C83-543A-4D2F-945A-B6E1B47CF261}" srcId="{7E490D73-9375-489E-BF37-61B5FA063EB8}" destId="{5A64F129-BDB0-4E7E-A19C-1B1A5C0061FE}" srcOrd="0" destOrd="0" parTransId="{DE099AF6-3FB8-40D0-9B10-4CA5F659C31A}" sibTransId="{B7B8D1EE-201D-4131-960B-E2082318592E}"/>
    <dgm:cxn modelId="{DD25EBE6-91F5-400A-9ED3-743032CBF2B7}" srcId="{7E490D73-9375-489E-BF37-61B5FA063EB8}" destId="{5CE63B5C-69AB-4211-B0FB-EA534BB79D75}" srcOrd="1" destOrd="0" parTransId="{6885D454-663B-4CCA-8DDF-A2320EAFE6C3}" sibTransId="{EA5DA71E-29FD-48CC-B903-6A6668D88F35}"/>
    <dgm:cxn modelId="{C9757F21-6670-4C34-9D34-32A9743E7BF6}" srcId="{4233A8F1-C162-406C-A5C9-A971D392DBB9}" destId="{0A0E08FB-BE1B-414F-B57D-75562F5ECDEB}" srcOrd="0" destOrd="0" parTransId="{BA7E6DAA-78FC-4CF2-9A75-39F501ED9961}" sibTransId="{539C9F8F-748B-460F-BD99-171F82772819}"/>
    <dgm:cxn modelId="{CE44EC63-BF1F-47BE-8CF1-8DF17FE8B775}" type="presOf" srcId="{27CBE646-81EF-4181-8E33-16B1EE72CDB7}" destId="{EB3640BB-EA1F-409F-A92F-037E9AECCA7C}" srcOrd="1" destOrd="0" presId="urn:microsoft.com/office/officeart/2005/8/layout/hierarchy2"/>
    <dgm:cxn modelId="{980BBA63-D7E5-4678-9599-DAE337E0FF28}" type="presOf" srcId="{BD25C25C-454E-42F5-95C0-3A6C2CAD272F}" destId="{89343EA7-CC86-4135-886F-8FB840CFD096}" srcOrd="0" destOrd="0" presId="urn:microsoft.com/office/officeart/2005/8/layout/hierarchy2"/>
    <dgm:cxn modelId="{DC5EA51B-CEB1-4417-828B-CC5D2AC0C9BE}" type="presOf" srcId="{D758399F-C70D-4716-82C4-B8B4805FB917}" destId="{9FBA1477-8873-4760-B6EB-ED5FAD270740}" srcOrd="0" destOrd="0" presId="urn:microsoft.com/office/officeart/2005/8/layout/hierarchy2"/>
    <dgm:cxn modelId="{552E455F-4703-4FF4-B4F9-FB8E55E29E65}" type="presOf" srcId="{C779B86D-9E55-461F-B82B-5E0AE856D2DE}" destId="{241471FB-EC22-4182-87D4-5BE298C1B4C4}" srcOrd="0" destOrd="0" presId="urn:microsoft.com/office/officeart/2005/8/layout/hierarchy2"/>
    <dgm:cxn modelId="{095C8118-0859-4FF4-BCF1-01C952117362}" srcId="{BD25C25C-454E-42F5-95C0-3A6C2CAD272F}" destId="{02AC214C-E9A2-47A2-A544-7760C7DF811F}" srcOrd="2" destOrd="0" parTransId="{575A9693-0E07-43E8-BFA5-F40EC399B7E7}" sibTransId="{34C90D92-5830-4BD8-8FE2-E221817B25B3}"/>
    <dgm:cxn modelId="{6866E032-CD36-4905-9A21-9395F12601B1}" srcId="{BD25C25C-454E-42F5-95C0-3A6C2CAD272F}" destId="{FB13DA17-63C6-4B86-B693-0AA9275140D3}" srcOrd="0" destOrd="0" parTransId="{702DEB03-43AC-44F6-AFAF-E9C6C09B1D65}" sibTransId="{CE1A8C27-5F7A-43DD-A1CF-28964325201D}"/>
    <dgm:cxn modelId="{BEE43EC7-07D3-41F0-A675-FD418BBB97A3}" srcId="{5CE63B5C-69AB-4211-B0FB-EA534BB79D75}" destId="{79C44175-AC5F-4F99-BC51-B836E7057F17}" srcOrd="2" destOrd="0" parTransId="{27CBE646-81EF-4181-8E33-16B1EE72CDB7}" sibTransId="{58F0DA84-4CCB-4B5D-B910-C00350766C1E}"/>
    <dgm:cxn modelId="{53F8FDD5-8235-47C5-9904-2E8CE41B2F39}" type="presOf" srcId="{575A9693-0E07-43E8-BFA5-F40EC399B7E7}" destId="{CD65FA4A-1B17-42C8-90DA-A2BE6D7A60CA}" srcOrd="1" destOrd="0" presId="urn:microsoft.com/office/officeart/2005/8/layout/hierarchy2"/>
    <dgm:cxn modelId="{7B0C37DC-7255-40A8-809B-2F5D15C4B175}" type="presOf" srcId="{54FAC1D0-297B-4775-AA87-6EA3D203A9F5}" destId="{1C62C34C-505E-4BFD-9127-F20ABB03FCCD}" srcOrd="0" destOrd="0" presId="urn:microsoft.com/office/officeart/2005/8/layout/hierarchy2"/>
    <dgm:cxn modelId="{19645753-6BCC-423B-BBA7-D581061A3908}" type="presOf" srcId="{0A0E08FB-BE1B-414F-B57D-75562F5ECDEB}" destId="{723387B7-EC86-47F0-A75E-6BE35D6F3A1A}" srcOrd="0" destOrd="0" presId="urn:microsoft.com/office/officeart/2005/8/layout/hierarchy2"/>
    <dgm:cxn modelId="{469B109A-46A9-497B-AD60-087E33A029FD}" srcId="{5CE63B5C-69AB-4211-B0FB-EA534BB79D75}" destId="{24D51E9E-28C0-4DCB-8F3E-F74CEB232A41}" srcOrd="1" destOrd="0" parTransId="{C779B86D-9E55-461F-B82B-5E0AE856D2DE}" sibTransId="{EC71ED1B-DB5A-40F8-9F3C-6DDF9CBE0D2F}"/>
    <dgm:cxn modelId="{473E2DCF-CD7A-4F08-8F60-AC79CDB10C37}" type="presOf" srcId="{22943DA4-47B9-46F6-AFBB-4C032652C3B9}" destId="{87CAA28A-54BC-4F5E-AE93-9E1DC479342E}" srcOrd="0" destOrd="0" presId="urn:microsoft.com/office/officeart/2005/8/layout/hierarchy2"/>
    <dgm:cxn modelId="{6450B198-C9BC-4128-8B6D-57A9084413A5}" type="presOf" srcId="{5CE63B5C-69AB-4211-B0FB-EA534BB79D75}" destId="{6EE8D2F3-3C28-4258-9AC4-6814F491579C}" srcOrd="0" destOrd="0" presId="urn:microsoft.com/office/officeart/2005/8/layout/hierarchy2"/>
    <dgm:cxn modelId="{9A38344B-0E88-4E1A-BE08-654848172CE1}" type="presOf" srcId="{FB13DA17-63C6-4B86-B693-0AA9275140D3}" destId="{8F0B4659-1FA5-44BD-8DB9-37DCA84DC545}" srcOrd="0" destOrd="0" presId="urn:microsoft.com/office/officeart/2005/8/layout/hierarchy2"/>
    <dgm:cxn modelId="{74913496-C61B-426F-8BC2-4F431F8385C5}" srcId="{BD25C25C-454E-42F5-95C0-3A6C2CAD272F}" destId="{22943DA4-47B9-46F6-AFBB-4C032652C3B9}" srcOrd="1" destOrd="0" parTransId="{4052C8B6-B672-47E4-B7B0-780A6487E08A}" sibTransId="{17B9AB0A-DAD1-42A2-B771-BCDF5F8DBC68}"/>
    <dgm:cxn modelId="{81AC9C6F-5F1D-41DC-A3A7-C78F0BD1B0CA}" srcId="{FF971DA6-AD5F-4A53-BBE6-FF7A0FFE6E73}" destId="{D758399F-C70D-4716-82C4-B8B4805FB917}" srcOrd="0" destOrd="0" parTransId="{D0DF1171-EDEE-4206-80F1-0A1B175007D2}" sibTransId="{6F2DBA42-FF41-4BD8-92C5-936569BFC417}"/>
    <dgm:cxn modelId="{2BAED98A-F140-44B0-967E-0321AD82F256}" type="presParOf" srcId="{01A1EA94-8E2D-45F4-9EDA-16066E90895B}" destId="{30BD3E63-8071-4C2C-A0CE-1B9133E7AB6E}" srcOrd="0" destOrd="0" presId="urn:microsoft.com/office/officeart/2005/8/layout/hierarchy2"/>
    <dgm:cxn modelId="{A7F8F80D-EB6E-418C-896C-BD6E1A6CC659}" type="presParOf" srcId="{30BD3E63-8071-4C2C-A0CE-1B9133E7AB6E}" destId="{9FBA1477-8873-4760-B6EB-ED5FAD270740}" srcOrd="0" destOrd="0" presId="urn:microsoft.com/office/officeart/2005/8/layout/hierarchy2"/>
    <dgm:cxn modelId="{FBC1AE01-6652-4CCA-8FBF-DF03F5043573}" type="presParOf" srcId="{30BD3E63-8071-4C2C-A0CE-1B9133E7AB6E}" destId="{53F4BB0E-A2DB-427C-AA06-D29D0C8913FA}" srcOrd="1" destOrd="0" presId="urn:microsoft.com/office/officeart/2005/8/layout/hierarchy2"/>
    <dgm:cxn modelId="{6C33B90C-0A05-4E4A-A262-609E8A418CCA}" type="presParOf" srcId="{53F4BB0E-A2DB-427C-AA06-D29D0C8913FA}" destId="{8A93692D-7660-4878-9631-F54A9C0DAA59}" srcOrd="0" destOrd="0" presId="urn:microsoft.com/office/officeart/2005/8/layout/hierarchy2"/>
    <dgm:cxn modelId="{99D14AF4-13B9-4B31-8ADB-AF5F93BBF9F0}" type="presParOf" srcId="{8A93692D-7660-4878-9631-F54A9C0DAA59}" destId="{9932F23A-972C-4043-8C4C-18C9AC81C02E}" srcOrd="0" destOrd="0" presId="urn:microsoft.com/office/officeart/2005/8/layout/hierarchy2"/>
    <dgm:cxn modelId="{C8EF7812-61C4-4656-AC42-7A8B4EE9C4FC}" type="presParOf" srcId="{53F4BB0E-A2DB-427C-AA06-D29D0C8913FA}" destId="{F77B1D35-17AA-43D1-8816-242E8F3AFCFD}" srcOrd="1" destOrd="0" presId="urn:microsoft.com/office/officeart/2005/8/layout/hierarchy2"/>
    <dgm:cxn modelId="{0E448B78-ABE1-43BA-8225-4FEACA532DB7}" type="presParOf" srcId="{F77B1D35-17AA-43D1-8816-242E8F3AFCFD}" destId="{BC02C39B-DF16-4BD5-8A39-2A6A53C770E1}" srcOrd="0" destOrd="0" presId="urn:microsoft.com/office/officeart/2005/8/layout/hierarchy2"/>
    <dgm:cxn modelId="{3C9A014D-297D-4FC4-8F5C-F139F0747B3A}" type="presParOf" srcId="{F77B1D35-17AA-43D1-8816-242E8F3AFCFD}" destId="{5FF481AD-9DA8-482A-938F-41526E3A235E}" srcOrd="1" destOrd="0" presId="urn:microsoft.com/office/officeart/2005/8/layout/hierarchy2"/>
    <dgm:cxn modelId="{F4B9470F-2017-4E8E-BFC1-06A617428C06}" type="presParOf" srcId="{5FF481AD-9DA8-482A-938F-41526E3A235E}" destId="{BB529CD0-744E-470E-987C-5F74A684834B}" srcOrd="0" destOrd="0" presId="urn:microsoft.com/office/officeart/2005/8/layout/hierarchy2"/>
    <dgm:cxn modelId="{AEA3C1AF-9F9C-492E-B7D6-264A255E0FCF}" type="presParOf" srcId="{BB529CD0-744E-470E-987C-5F74A684834B}" destId="{5684B38D-AA81-4C86-86E4-0263134570C4}" srcOrd="0" destOrd="0" presId="urn:microsoft.com/office/officeart/2005/8/layout/hierarchy2"/>
    <dgm:cxn modelId="{8164B522-C9FB-4247-A946-6239338E5686}" type="presParOf" srcId="{5FF481AD-9DA8-482A-938F-41526E3A235E}" destId="{525C3632-4543-416C-95F4-ED557D671330}" srcOrd="1" destOrd="0" presId="urn:microsoft.com/office/officeart/2005/8/layout/hierarchy2"/>
    <dgm:cxn modelId="{B1EA5602-C46D-4DC7-8EE5-D4F4CDCCD052}" type="presParOf" srcId="{525C3632-4543-416C-95F4-ED557D671330}" destId="{F21BF260-D142-432F-9588-B3C85256FFD4}" srcOrd="0" destOrd="0" presId="urn:microsoft.com/office/officeart/2005/8/layout/hierarchy2"/>
    <dgm:cxn modelId="{C5D0B23E-D0EE-4A62-B121-1AF6C25AB445}" type="presParOf" srcId="{525C3632-4543-416C-95F4-ED557D671330}" destId="{1164B9A2-A50D-446D-8B7E-E823CCAC09C6}" srcOrd="1" destOrd="0" presId="urn:microsoft.com/office/officeart/2005/8/layout/hierarchy2"/>
    <dgm:cxn modelId="{76F7988C-7A8F-4E09-9460-2284F85C5141}" type="presParOf" srcId="{5FF481AD-9DA8-482A-938F-41526E3A235E}" destId="{31BB50B0-59DF-470B-A852-09419D71A8BF}" srcOrd="2" destOrd="0" presId="urn:microsoft.com/office/officeart/2005/8/layout/hierarchy2"/>
    <dgm:cxn modelId="{0355BC3B-0D58-480D-8BA1-CAC27742C759}" type="presParOf" srcId="{31BB50B0-59DF-470B-A852-09419D71A8BF}" destId="{493A5945-1548-4097-8E44-D119E80B1403}" srcOrd="0" destOrd="0" presId="urn:microsoft.com/office/officeart/2005/8/layout/hierarchy2"/>
    <dgm:cxn modelId="{5B824F5E-DFD7-4A57-B898-07EA439988C4}" type="presParOf" srcId="{5FF481AD-9DA8-482A-938F-41526E3A235E}" destId="{C0940AE4-E30E-4997-A624-38289756978F}" srcOrd="3" destOrd="0" presId="urn:microsoft.com/office/officeart/2005/8/layout/hierarchy2"/>
    <dgm:cxn modelId="{D4C892A1-9EAB-4401-889D-EAB93BA3E93B}" type="presParOf" srcId="{C0940AE4-E30E-4997-A624-38289756978F}" destId="{6EE8D2F3-3C28-4258-9AC4-6814F491579C}" srcOrd="0" destOrd="0" presId="urn:microsoft.com/office/officeart/2005/8/layout/hierarchy2"/>
    <dgm:cxn modelId="{F6E5CB80-59DF-44EC-8CB8-F734D32B4CCB}" type="presParOf" srcId="{C0940AE4-E30E-4997-A624-38289756978F}" destId="{724FE7AC-8B9B-4891-949D-8821DEFD04DF}" srcOrd="1" destOrd="0" presId="urn:microsoft.com/office/officeart/2005/8/layout/hierarchy2"/>
    <dgm:cxn modelId="{D124B179-9D3E-4C2B-8F0A-4FEC3F28E85B}" type="presParOf" srcId="{724FE7AC-8B9B-4891-949D-8821DEFD04DF}" destId="{1993E8D0-C442-41A8-8FAC-DD1094712C80}" srcOrd="0" destOrd="0" presId="urn:microsoft.com/office/officeart/2005/8/layout/hierarchy2"/>
    <dgm:cxn modelId="{AB89D87E-88D0-41C3-A42D-E05AE7568BCC}" type="presParOf" srcId="{1993E8D0-C442-41A8-8FAC-DD1094712C80}" destId="{7B26CDCF-CBE6-4D99-A2A6-FC5FAB729865}" srcOrd="0" destOrd="0" presId="urn:microsoft.com/office/officeart/2005/8/layout/hierarchy2"/>
    <dgm:cxn modelId="{A0420659-8306-4FE5-8D8F-5B8A05911D91}" type="presParOf" srcId="{724FE7AC-8B9B-4891-949D-8821DEFD04DF}" destId="{072B59ED-F740-4C4E-A03C-B1734F6ECF19}" srcOrd="1" destOrd="0" presId="urn:microsoft.com/office/officeart/2005/8/layout/hierarchy2"/>
    <dgm:cxn modelId="{4917B205-B859-440D-8E1E-720F41ED81D5}" type="presParOf" srcId="{072B59ED-F740-4C4E-A03C-B1734F6ECF19}" destId="{AEE8FDE2-6065-4AFC-BFB9-B0A8AE9071A2}" srcOrd="0" destOrd="0" presId="urn:microsoft.com/office/officeart/2005/8/layout/hierarchy2"/>
    <dgm:cxn modelId="{8664BE2A-050E-4F17-8BD4-DCE146735B8C}" type="presParOf" srcId="{072B59ED-F740-4C4E-A03C-B1734F6ECF19}" destId="{1226036A-467B-46D1-A3DD-597DB27E5585}" srcOrd="1" destOrd="0" presId="urn:microsoft.com/office/officeart/2005/8/layout/hierarchy2"/>
    <dgm:cxn modelId="{36173D24-6D1E-4F78-B575-6BE3B0FA62BE}" type="presParOf" srcId="{724FE7AC-8B9B-4891-949D-8821DEFD04DF}" destId="{241471FB-EC22-4182-87D4-5BE298C1B4C4}" srcOrd="2" destOrd="0" presId="urn:microsoft.com/office/officeart/2005/8/layout/hierarchy2"/>
    <dgm:cxn modelId="{6D748CD8-D05A-4FE2-9A64-9C5B7018F122}" type="presParOf" srcId="{241471FB-EC22-4182-87D4-5BE298C1B4C4}" destId="{5F8C7898-4129-4803-A625-57DD2E7863ED}" srcOrd="0" destOrd="0" presId="urn:microsoft.com/office/officeart/2005/8/layout/hierarchy2"/>
    <dgm:cxn modelId="{B312931D-07B3-4214-901A-E012B5897979}" type="presParOf" srcId="{724FE7AC-8B9B-4891-949D-8821DEFD04DF}" destId="{DF3B4D8B-769A-462D-958F-0E82CA90B320}" srcOrd="3" destOrd="0" presId="urn:microsoft.com/office/officeart/2005/8/layout/hierarchy2"/>
    <dgm:cxn modelId="{54FF0BD6-C4F6-4400-8096-5DB44578F25E}" type="presParOf" srcId="{DF3B4D8B-769A-462D-958F-0E82CA90B320}" destId="{9AD7A269-1090-48BD-A209-5D3EF8BA5197}" srcOrd="0" destOrd="0" presId="urn:microsoft.com/office/officeart/2005/8/layout/hierarchy2"/>
    <dgm:cxn modelId="{3AAD4BF1-D1CD-4767-BD2B-80E31ED7A991}" type="presParOf" srcId="{DF3B4D8B-769A-462D-958F-0E82CA90B320}" destId="{8481D1DC-6E00-4F03-8EA4-3A6F3EE750CF}" srcOrd="1" destOrd="0" presId="urn:microsoft.com/office/officeart/2005/8/layout/hierarchy2"/>
    <dgm:cxn modelId="{06837F1C-288A-43EF-B9EE-6F31DB69FF1F}" type="presParOf" srcId="{724FE7AC-8B9B-4891-949D-8821DEFD04DF}" destId="{8441DBF0-F82C-4FA1-916E-A59DE4F7A5D7}" srcOrd="4" destOrd="0" presId="urn:microsoft.com/office/officeart/2005/8/layout/hierarchy2"/>
    <dgm:cxn modelId="{D78C2212-4FEA-464D-AE10-9B8DE044EAA2}" type="presParOf" srcId="{8441DBF0-F82C-4FA1-916E-A59DE4F7A5D7}" destId="{EB3640BB-EA1F-409F-A92F-037E9AECCA7C}" srcOrd="0" destOrd="0" presId="urn:microsoft.com/office/officeart/2005/8/layout/hierarchy2"/>
    <dgm:cxn modelId="{C5D988DA-DE47-422C-9B48-38DA46A05A7D}" type="presParOf" srcId="{724FE7AC-8B9B-4891-949D-8821DEFD04DF}" destId="{BA666579-3420-41D7-9A48-AE54CA49905C}" srcOrd="5" destOrd="0" presId="urn:microsoft.com/office/officeart/2005/8/layout/hierarchy2"/>
    <dgm:cxn modelId="{3F73C26D-7FBA-4DE7-884D-5CAB73321365}" type="presParOf" srcId="{BA666579-3420-41D7-9A48-AE54CA49905C}" destId="{BF61B737-EF19-49F5-8B06-C6762A65461F}" srcOrd="0" destOrd="0" presId="urn:microsoft.com/office/officeart/2005/8/layout/hierarchy2"/>
    <dgm:cxn modelId="{A619793C-7C00-48B3-B89B-3D9D4523C73A}" type="presParOf" srcId="{BA666579-3420-41D7-9A48-AE54CA49905C}" destId="{A8CA5BFB-6B0F-4142-A3C5-4F25C5821562}" srcOrd="1" destOrd="0" presId="urn:microsoft.com/office/officeart/2005/8/layout/hierarchy2"/>
    <dgm:cxn modelId="{59259946-70C4-47FF-9363-225F87EA7830}" type="presParOf" srcId="{724FE7AC-8B9B-4891-949D-8821DEFD04DF}" destId="{6BCDFF9F-00D2-4B74-A2FA-A68EC1F23B45}" srcOrd="6" destOrd="0" presId="urn:microsoft.com/office/officeart/2005/8/layout/hierarchy2"/>
    <dgm:cxn modelId="{8ED0D92D-FF6E-405B-A5C2-EEEDD76D088F}" type="presParOf" srcId="{6BCDFF9F-00D2-4B74-A2FA-A68EC1F23B45}" destId="{66160DB7-7804-4198-A490-A21C32B37FDF}" srcOrd="0" destOrd="0" presId="urn:microsoft.com/office/officeart/2005/8/layout/hierarchy2"/>
    <dgm:cxn modelId="{85404161-F560-4632-9C31-5AC2182E0ECC}" type="presParOf" srcId="{724FE7AC-8B9B-4891-949D-8821DEFD04DF}" destId="{B7476900-9B37-4472-943B-CDC6B0EDF353}" srcOrd="7" destOrd="0" presId="urn:microsoft.com/office/officeart/2005/8/layout/hierarchy2"/>
    <dgm:cxn modelId="{EEC2E50A-9B4B-448F-9697-43E9F4CF574B}" type="presParOf" srcId="{B7476900-9B37-4472-943B-CDC6B0EDF353}" destId="{12CA1661-4BBE-4640-9C7A-C5648A9558E5}" srcOrd="0" destOrd="0" presId="urn:microsoft.com/office/officeart/2005/8/layout/hierarchy2"/>
    <dgm:cxn modelId="{4DE9DA25-9268-4A91-8F24-F5B008594A19}" type="presParOf" srcId="{B7476900-9B37-4472-943B-CDC6B0EDF353}" destId="{39B774BB-56D0-4C9E-8B97-D88F5D534E88}" srcOrd="1" destOrd="0" presId="urn:microsoft.com/office/officeart/2005/8/layout/hierarchy2"/>
    <dgm:cxn modelId="{0D81E5DF-E48B-4953-B04B-D9F5FB72874A}" type="presParOf" srcId="{53F4BB0E-A2DB-427C-AA06-D29D0C8913FA}" destId="{7A21F3D8-7862-461D-AF08-3FE06D4A14AA}" srcOrd="2" destOrd="0" presId="urn:microsoft.com/office/officeart/2005/8/layout/hierarchy2"/>
    <dgm:cxn modelId="{2ECC101F-74C0-4C2C-95FF-BA365ADE5502}" type="presParOf" srcId="{7A21F3D8-7862-461D-AF08-3FE06D4A14AA}" destId="{20197522-E501-4EC5-92F3-F0B381FDFA83}" srcOrd="0" destOrd="0" presId="urn:microsoft.com/office/officeart/2005/8/layout/hierarchy2"/>
    <dgm:cxn modelId="{FDC5BC7F-A9A0-439D-A665-801C5C302DE6}" type="presParOf" srcId="{53F4BB0E-A2DB-427C-AA06-D29D0C8913FA}" destId="{18DEA965-32E2-4CD0-9F0A-7A20230DCF5B}" srcOrd="3" destOrd="0" presId="urn:microsoft.com/office/officeart/2005/8/layout/hierarchy2"/>
    <dgm:cxn modelId="{3C302D07-E55C-435D-B71C-7EC73D88BF5B}" type="presParOf" srcId="{18DEA965-32E2-4CD0-9F0A-7A20230DCF5B}" destId="{8B471638-4BC9-48A8-9261-6DF24739FA7D}" srcOrd="0" destOrd="0" presId="urn:microsoft.com/office/officeart/2005/8/layout/hierarchy2"/>
    <dgm:cxn modelId="{C1A3C86A-CE0C-404C-BF5B-8A3360D9689F}" type="presParOf" srcId="{18DEA965-32E2-4CD0-9F0A-7A20230DCF5B}" destId="{F252A1FF-BE48-4F8E-BA41-497D8B95378D}" srcOrd="1" destOrd="0" presId="urn:microsoft.com/office/officeart/2005/8/layout/hierarchy2"/>
    <dgm:cxn modelId="{D22E520F-6828-4099-958C-101E9C49A764}" type="presParOf" srcId="{F252A1FF-BE48-4F8E-BA41-497D8B95378D}" destId="{7944ADF6-9FA2-4F12-B44C-E0A514D085B8}" srcOrd="0" destOrd="0" presId="urn:microsoft.com/office/officeart/2005/8/layout/hierarchy2"/>
    <dgm:cxn modelId="{235695B2-8FBA-4458-B542-951A2A6AED82}" type="presParOf" srcId="{7944ADF6-9FA2-4F12-B44C-E0A514D085B8}" destId="{953C3806-7A65-48E8-9EA3-CED25B9EF895}" srcOrd="0" destOrd="0" presId="urn:microsoft.com/office/officeart/2005/8/layout/hierarchy2"/>
    <dgm:cxn modelId="{7FB7DADB-F4D6-4589-9D7A-42FEDB252E33}" type="presParOf" srcId="{F252A1FF-BE48-4F8E-BA41-497D8B95378D}" destId="{11551403-2BBE-42D5-A123-C8C85A727C08}" srcOrd="1" destOrd="0" presId="urn:microsoft.com/office/officeart/2005/8/layout/hierarchy2"/>
    <dgm:cxn modelId="{FB71C77D-0198-4CF6-B8D0-61B2624A4643}" type="presParOf" srcId="{11551403-2BBE-42D5-A123-C8C85A727C08}" destId="{723387B7-EC86-47F0-A75E-6BE35D6F3A1A}" srcOrd="0" destOrd="0" presId="urn:microsoft.com/office/officeart/2005/8/layout/hierarchy2"/>
    <dgm:cxn modelId="{8868D080-2BFB-41CE-8F01-9BE7E4F81F85}" type="presParOf" srcId="{11551403-2BBE-42D5-A123-C8C85A727C08}" destId="{E866E6AB-6B22-408F-8573-F1BEA2172B86}" srcOrd="1" destOrd="0" presId="urn:microsoft.com/office/officeart/2005/8/layout/hierarchy2"/>
    <dgm:cxn modelId="{4697A132-DD67-43DD-9B1A-7A68CE6C9631}" type="presParOf" srcId="{F252A1FF-BE48-4F8E-BA41-497D8B95378D}" destId="{1C62C34C-505E-4BFD-9127-F20ABB03FCCD}" srcOrd="2" destOrd="0" presId="urn:microsoft.com/office/officeart/2005/8/layout/hierarchy2"/>
    <dgm:cxn modelId="{EE5F4930-51F7-4A85-9DF2-C2BA8406BFF1}" type="presParOf" srcId="{1C62C34C-505E-4BFD-9127-F20ABB03FCCD}" destId="{D5FDD5BE-482A-444D-9D3C-E6F23CB8E96A}" srcOrd="0" destOrd="0" presId="urn:microsoft.com/office/officeart/2005/8/layout/hierarchy2"/>
    <dgm:cxn modelId="{12F3BCF2-3D95-49A3-82CE-B1AD14E92C36}" type="presParOf" srcId="{F252A1FF-BE48-4F8E-BA41-497D8B95378D}" destId="{3CACAA45-EE13-4DEF-B471-16D98D6CF337}" srcOrd="3" destOrd="0" presId="urn:microsoft.com/office/officeart/2005/8/layout/hierarchy2"/>
    <dgm:cxn modelId="{9A343DA3-7D51-4240-AA05-B6B330FA94D1}" type="presParOf" srcId="{3CACAA45-EE13-4DEF-B471-16D98D6CF337}" destId="{89343EA7-CC86-4135-886F-8FB840CFD096}" srcOrd="0" destOrd="0" presId="urn:microsoft.com/office/officeart/2005/8/layout/hierarchy2"/>
    <dgm:cxn modelId="{E477B462-4377-4C98-9604-E34A060037F0}" type="presParOf" srcId="{3CACAA45-EE13-4DEF-B471-16D98D6CF337}" destId="{A6518E2A-5225-409A-B431-B6F6B20D3A5F}" srcOrd="1" destOrd="0" presId="urn:microsoft.com/office/officeart/2005/8/layout/hierarchy2"/>
    <dgm:cxn modelId="{2CAE0EDF-2940-4221-970E-5885D1950290}" type="presParOf" srcId="{A6518E2A-5225-409A-B431-B6F6B20D3A5F}" destId="{B3DFD321-84CF-4707-BD31-69218D1C59A3}" srcOrd="0" destOrd="0" presId="urn:microsoft.com/office/officeart/2005/8/layout/hierarchy2"/>
    <dgm:cxn modelId="{3C2CC49B-D299-4E6C-8325-6625092C5DCE}" type="presParOf" srcId="{B3DFD321-84CF-4707-BD31-69218D1C59A3}" destId="{3A36C0FC-0411-4A51-8C08-DCFE1CE9A0BF}" srcOrd="0" destOrd="0" presId="urn:microsoft.com/office/officeart/2005/8/layout/hierarchy2"/>
    <dgm:cxn modelId="{B5D635E2-C5A2-44D4-BBCB-7B6D3AF0CAB7}" type="presParOf" srcId="{A6518E2A-5225-409A-B431-B6F6B20D3A5F}" destId="{10C2312F-4A57-4B4A-A0F9-CE95081D393A}" srcOrd="1" destOrd="0" presId="urn:microsoft.com/office/officeart/2005/8/layout/hierarchy2"/>
    <dgm:cxn modelId="{BC4884C3-4799-4869-A5C3-A8639B17C508}" type="presParOf" srcId="{10C2312F-4A57-4B4A-A0F9-CE95081D393A}" destId="{8F0B4659-1FA5-44BD-8DB9-37DCA84DC545}" srcOrd="0" destOrd="0" presId="urn:microsoft.com/office/officeart/2005/8/layout/hierarchy2"/>
    <dgm:cxn modelId="{4F5A9C67-2C4A-4869-9A01-41C0158268A5}" type="presParOf" srcId="{10C2312F-4A57-4B4A-A0F9-CE95081D393A}" destId="{D0B343DA-9A2F-4CE5-ACD1-9D4D9B9927AB}" srcOrd="1" destOrd="0" presId="urn:microsoft.com/office/officeart/2005/8/layout/hierarchy2"/>
    <dgm:cxn modelId="{0F178D61-E562-45E6-AACB-553BDFAA3AEC}" type="presParOf" srcId="{A6518E2A-5225-409A-B431-B6F6B20D3A5F}" destId="{DC51D971-3693-4A40-9E4E-3CD5BEAC63EC}" srcOrd="2" destOrd="0" presId="urn:microsoft.com/office/officeart/2005/8/layout/hierarchy2"/>
    <dgm:cxn modelId="{B5FEE962-D482-4052-A99E-FA4CD609680B}" type="presParOf" srcId="{DC51D971-3693-4A40-9E4E-3CD5BEAC63EC}" destId="{BD4BDCA9-B666-4968-B22D-22E15CE3B88C}" srcOrd="0" destOrd="0" presId="urn:microsoft.com/office/officeart/2005/8/layout/hierarchy2"/>
    <dgm:cxn modelId="{26C82418-082F-4673-90F7-C69016F5C36F}" type="presParOf" srcId="{A6518E2A-5225-409A-B431-B6F6B20D3A5F}" destId="{703FC453-7152-4725-B713-2F98D19B4654}" srcOrd="3" destOrd="0" presId="urn:microsoft.com/office/officeart/2005/8/layout/hierarchy2"/>
    <dgm:cxn modelId="{A770CFCE-0EA8-4769-8A59-27E1EB7ECBAF}" type="presParOf" srcId="{703FC453-7152-4725-B713-2F98D19B4654}" destId="{87CAA28A-54BC-4F5E-AE93-9E1DC479342E}" srcOrd="0" destOrd="0" presId="urn:microsoft.com/office/officeart/2005/8/layout/hierarchy2"/>
    <dgm:cxn modelId="{9D893073-B868-4A30-ACB3-C151F799BB8F}" type="presParOf" srcId="{703FC453-7152-4725-B713-2F98D19B4654}" destId="{E32C5C00-E18E-4394-A7D2-33B35470A3D9}" srcOrd="1" destOrd="0" presId="urn:microsoft.com/office/officeart/2005/8/layout/hierarchy2"/>
    <dgm:cxn modelId="{E6EC3419-4790-4C62-9755-50E260D04835}" type="presParOf" srcId="{A6518E2A-5225-409A-B431-B6F6B20D3A5F}" destId="{FC91B79F-3430-44C6-8EDF-32162B536F9F}" srcOrd="4" destOrd="0" presId="urn:microsoft.com/office/officeart/2005/8/layout/hierarchy2"/>
    <dgm:cxn modelId="{C4A9FD32-3FDE-43CD-8FAE-1BBE46E3A7FB}" type="presParOf" srcId="{FC91B79F-3430-44C6-8EDF-32162B536F9F}" destId="{CD65FA4A-1B17-42C8-90DA-A2BE6D7A60CA}" srcOrd="0" destOrd="0" presId="urn:microsoft.com/office/officeart/2005/8/layout/hierarchy2"/>
    <dgm:cxn modelId="{66BBC8EB-EFF1-4042-A2CE-44F424A19E0D}" type="presParOf" srcId="{A6518E2A-5225-409A-B431-B6F6B20D3A5F}" destId="{A4F4EDBD-6D15-407F-A99D-FC31AB3D0845}" srcOrd="5" destOrd="0" presId="urn:microsoft.com/office/officeart/2005/8/layout/hierarchy2"/>
    <dgm:cxn modelId="{BE7DE34F-7AE5-450C-8924-FE8421F0F22D}" type="presParOf" srcId="{A4F4EDBD-6D15-407F-A99D-FC31AB3D0845}" destId="{46CD71FC-FDBB-4BE6-8D3A-FAC569A938C5}" srcOrd="0" destOrd="0" presId="urn:microsoft.com/office/officeart/2005/8/layout/hierarchy2"/>
    <dgm:cxn modelId="{487941AE-853E-4391-9A40-93EA9ADFA32E}" type="presParOf" srcId="{A4F4EDBD-6D15-407F-A99D-FC31AB3D0845}" destId="{61155383-748A-44F9-B957-5A09263AE34A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F971DA6-AD5F-4A53-BBE6-FF7A0FFE6E73}" type="doc">
      <dgm:prSet loTypeId="urn:microsoft.com/office/officeart/2005/8/layout/hierarchy2" loCatId="hierarchy" qsTypeId="urn:microsoft.com/office/officeart/2005/8/quickstyle/simple1" qsCatId="simple" csTypeId="urn:microsoft.com/office/officeart/2005/8/colors/accent4_1" csCatId="accent4" phldr="1"/>
      <dgm:spPr/>
      <dgm:t>
        <a:bodyPr/>
        <a:lstStyle/>
        <a:p>
          <a:endParaRPr lang="cs-CZ"/>
        </a:p>
      </dgm:t>
    </dgm:pt>
    <dgm:pt modelId="{D758399F-C70D-4716-82C4-B8B4805FB917}">
      <dgm:prSet phldrT="[Text]"/>
      <dgm:spPr/>
      <dgm:t>
        <a:bodyPr/>
        <a:lstStyle/>
        <a:p>
          <a:r>
            <a:rPr lang="cs-CZ" dirty="0" smtClean="0"/>
            <a:t>LISTY</a:t>
          </a:r>
          <a:endParaRPr lang="cs-CZ" dirty="0"/>
        </a:p>
      </dgm:t>
    </dgm:pt>
    <dgm:pt modelId="{D0DF1171-EDEE-4206-80F1-0A1B175007D2}" type="parTrans" cxnId="{81AC9C6F-5F1D-41DC-A3A7-C78F0BD1B0CA}">
      <dgm:prSet/>
      <dgm:spPr/>
      <dgm:t>
        <a:bodyPr/>
        <a:lstStyle/>
        <a:p>
          <a:endParaRPr lang="cs-CZ"/>
        </a:p>
      </dgm:t>
    </dgm:pt>
    <dgm:pt modelId="{6F2DBA42-FF41-4BD8-92C5-936569BFC417}" type="sibTrans" cxnId="{81AC9C6F-5F1D-41DC-A3A7-C78F0BD1B0CA}">
      <dgm:prSet/>
      <dgm:spPr/>
      <dgm:t>
        <a:bodyPr/>
        <a:lstStyle/>
        <a:p>
          <a:endParaRPr lang="cs-CZ"/>
        </a:p>
      </dgm:t>
    </dgm:pt>
    <dgm:pt modelId="{7E490D73-9375-489E-BF37-61B5FA063EB8}">
      <dgm:prSet phldrT="[Text]"/>
      <dgm:spPr/>
      <dgm:t>
        <a:bodyPr/>
        <a:lstStyle/>
        <a:p>
          <a:r>
            <a:rPr lang="cs-CZ" dirty="0" smtClean="0"/>
            <a:t>JEDNODUCHÉ</a:t>
          </a:r>
          <a:endParaRPr lang="cs-CZ" dirty="0"/>
        </a:p>
      </dgm:t>
    </dgm:pt>
    <dgm:pt modelId="{8D7D412F-4315-40D8-AD5E-821EFF5910AE}" type="parTrans" cxnId="{0543C939-D6C1-479F-A7C6-3A21F08DBCF5}">
      <dgm:prSet/>
      <dgm:spPr/>
      <dgm:t>
        <a:bodyPr/>
        <a:lstStyle/>
        <a:p>
          <a:endParaRPr lang="cs-CZ"/>
        </a:p>
      </dgm:t>
    </dgm:pt>
    <dgm:pt modelId="{33AA1BD4-D058-45CD-93BF-D9CE937BB145}" type="sibTrans" cxnId="{0543C939-D6C1-479F-A7C6-3A21F08DBCF5}">
      <dgm:prSet/>
      <dgm:spPr/>
      <dgm:t>
        <a:bodyPr/>
        <a:lstStyle/>
        <a:p>
          <a:endParaRPr lang="cs-CZ"/>
        </a:p>
      </dgm:t>
    </dgm:pt>
    <dgm:pt modelId="{5A64F129-BDB0-4E7E-A19C-1B1A5C0061FE}">
      <dgm:prSet phldrT="[Text]"/>
      <dgm:spPr/>
      <dgm:t>
        <a:bodyPr/>
        <a:lstStyle/>
        <a:p>
          <a:r>
            <a:rPr lang="cs-CZ" dirty="0" smtClean="0"/>
            <a:t>CELISTVÉ</a:t>
          </a:r>
          <a:endParaRPr lang="cs-CZ" dirty="0"/>
        </a:p>
      </dgm:t>
    </dgm:pt>
    <dgm:pt modelId="{DE099AF6-3FB8-40D0-9B10-4CA5F659C31A}" type="parTrans" cxnId="{87721C83-543A-4D2F-945A-B6E1B47CF261}">
      <dgm:prSet/>
      <dgm:spPr/>
      <dgm:t>
        <a:bodyPr/>
        <a:lstStyle/>
        <a:p>
          <a:endParaRPr lang="cs-CZ"/>
        </a:p>
      </dgm:t>
    </dgm:pt>
    <dgm:pt modelId="{B7B8D1EE-201D-4131-960B-E2082318592E}" type="sibTrans" cxnId="{87721C83-543A-4D2F-945A-B6E1B47CF261}">
      <dgm:prSet/>
      <dgm:spPr/>
      <dgm:t>
        <a:bodyPr/>
        <a:lstStyle/>
        <a:p>
          <a:endParaRPr lang="cs-CZ"/>
        </a:p>
      </dgm:t>
    </dgm:pt>
    <dgm:pt modelId="{5CE63B5C-69AB-4211-B0FB-EA534BB79D75}">
      <dgm:prSet phldrT="[Text]"/>
      <dgm:spPr/>
      <dgm:t>
        <a:bodyPr/>
        <a:lstStyle/>
        <a:p>
          <a:r>
            <a:rPr lang="cs-CZ" dirty="0" smtClean="0"/>
            <a:t>ČLENĚNÉ</a:t>
          </a:r>
          <a:endParaRPr lang="cs-CZ" dirty="0"/>
        </a:p>
      </dgm:t>
    </dgm:pt>
    <dgm:pt modelId="{6885D454-663B-4CCA-8DDF-A2320EAFE6C3}" type="parTrans" cxnId="{DD25EBE6-91F5-400A-9ED3-743032CBF2B7}">
      <dgm:prSet/>
      <dgm:spPr/>
      <dgm:t>
        <a:bodyPr/>
        <a:lstStyle/>
        <a:p>
          <a:endParaRPr lang="cs-CZ"/>
        </a:p>
      </dgm:t>
    </dgm:pt>
    <dgm:pt modelId="{EA5DA71E-29FD-48CC-B903-6A6668D88F35}" type="sibTrans" cxnId="{DD25EBE6-91F5-400A-9ED3-743032CBF2B7}">
      <dgm:prSet/>
      <dgm:spPr/>
      <dgm:t>
        <a:bodyPr/>
        <a:lstStyle/>
        <a:p>
          <a:endParaRPr lang="cs-CZ"/>
        </a:p>
      </dgm:t>
    </dgm:pt>
    <dgm:pt modelId="{4233A8F1-C162-406C-A5C9-A971D392DBB9}">
      <dgm:prSet phldrT="[Text]"/>
      <dgm:spPr/>
      <dgm:t>
        <a:bodyPr/>
        <a:lstStyle/>
        <a:p>
          <a:r>
            <a:rPr lang="cs-CZ" dirty="0" smtClean="0"/>
            <a:t>SLOŽENÉ</a:t>
          </a:r>
          <a:endParaRPr lang="cs-CZ" dirty="0"/>
        </a:p>
      </dgm:t>
    </dgm:pt>
    <dgm:pt modelId="{944C73BD-88E7-40BC-830F-3A6DB58C3036}" type="parTrans" cxnId="{5F7D1E70-C32B-4C40-B171-57E687A3622D}">
      <dgm:prSet/>
      <dgm:spPr/>
      <dgm:t>
        <a:bodyPr/>
        <a:lstStyle/>
        <a:p>
          <a:endParaRPr lang="cs-CZ"/>
        </a:p>
      </dgm:t>
    </dgm:pt>
    <dgm:pt modelId="{4F37D912-8B17-43FB-AF36-AAE3596888AA}" type="sibTrans" cxnId="{5F7D1E70-C32B-4C40-B171-57E687A3622D}">
      <dgm:prSet/>
      <dgm:spPr/>
      <dgm:t>
        <a:bodyPr/>
        <a:lstStyle/>
        <a:p>
          <a:endParaRPr lang="cs-CZ"/>
        </a:p>
      </dgm:t>
    </dgm:pt>
    <dgm:pt modelId="{0A0E08FB-BE1B-414F-B57D-75562F5ECDEB}">
      <dgm:prSet phldrT="[Text]"/>
      <dgm:spPr/>
      <dgm:t>
        <a:bodyPr/>
        <a:lstStyle/>
        <a:p>
          <a:r>
            <a:rPr lang="cs-CZ" dirty="0" smtClean="0"/>
            <a:t>DLANITĚ SLOŽENÉ</a:t>
          </a:r>
          <a:endParaRPr lang="cs-CZ" dirty="0"/>
        </a:p>
      </dgm:t>
    </dgm:pt>
    <dgm:pt modelId="{BA7E6DAA-78FC-4CF2-9A75-39F501ED9961}" type="parTrans" cxnId="{C9757F21-6670-4C34-9D34-32A9743E7BF6}">
      <dgm:prSet/>
      <dgm:spPr/>
      <dgm:t>
        <a:bodyPr/>
        <a:lstStyle/>
        <a:p>
          <a:endParaRPr lang="cs-CZ"/>
        </a:p>
      </dgm:t>
    </dgm:pt>
    <dgm:pt modelId="{539C9F8F-748B-460F-BD99-171F82772819}" type="sibTrans" cxnId="{C9757F21-6670-4C34-9D34-32A9743E7BF6}">
      <dgm:prSet/>
      <dgm:spPr/>
      <dgm:t>
        <a:bodyPr/>
        <a:lstStyle/>
        <a:p>
          <a:endParaRPr lang="cs-CZ"/>
        </a:p>
      </dgm:t>
    </dgm:pt>
    <dgm:pt modelId="{BD25C25C-454E-42F5-95C0-3A6C2CAD272F}">
      <dgm:prSet phldrT="[Text]"/>
      <dgm:spPr/>
      <dgm:t>
        <a:bodyPr/>
        <a:lstStyle/>
        <a:p>
          <a:r>
            <a:rPr lang="cs-CZ" dirty="0" smtClean="0"/>
            <a:t>ZPEŘENÉ</a:t>
          </a:r>
          <a:endParaRPr lang="cs-CZ" dirty="0"/>
        </a:p>
      </dgm:t>
    </dgm:pt>
    <dgm:pt modelId="{54FAC1D0-297B-4775-AA87-6EA3D203A9F5}" type="parTrans" cxnId="{21D0AD8D-26C2-445C-B16F-06D95DD46DF9}">
      <dgm:prSet/>
      <dgm:spPr/>
      <dgm:t>
        <a:bodyPr/>
        <a:lstStyle/>
        <a:p>
          <a:endParaRPr lang="cs-CZ"/>
        </a:p>
      </dgm:t>
    </dgm:pt>
    <dgm:pt modelId="{8BE5F598-DD30-44E8-AC9D-B9E7B1F3FE2B}" type="sibTrans" cxnId="{21D0AD8D-26C2-445C-B16F-06D95DD46DF9}">
      <dgm:prSet/>
      <dgm:spPr/>
      <dgm:t>
        <a:bodyPr/>
        <a:lstStyle/>
        <a:p>
          <a:endParaRPr lang="cs-CZ"/>
        </a:p>
      </dgm:t>
    </dgm:pt>
    <dgm:pt modelId="{01A1EA94-8E2D-45F4-9EDA-16066E90895B}" type="pres">
      <dgm:prSet presAssocID="{FF971DA6-AD5F-4A53-BBE6-FF7A0FFE6E73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0BD3E63-8071-4C2C-A0CE-1B9133E7AB6E}" type="pres">
      <dgm:prSet presAssocID="{D758399F-C70D-4716-82C4-B8B4805FB917}" presName="root1" presStyleCnt="0"/>
      <dgm:spPr/>
      <dgm:t>
        <a:bodyPr/>
        <a:lstStyle/>
        <a:p>
          <a:endParaRPr lang="cs-CZ"/>
        </a:p>
      </dgm:t>
    </dgm:pt>
    <dgm:pt modelId="{9FBA1477-8873-4760-B6EB-ED5FAD270740}" type="pres">
      <dgm:prSet presAssocID="{D758399F-C70D-4716-82C4-B8B4805FB917}" presName="LevelOneTextNode" presStyleLbl="node0" presStyleIdx="0" presStyleCnt="1" custScaleX="4624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3F4BB0E-A2DB-427C-AA06-D29D0C8913FA}" type="pres">
      <dgm:prSet presAssocID="{D758399F-C70D-4716-82C4-B8B4805FB917}" presName="level2hierChild" presStyleCnt="0"/>
      <dgm:spPr/>
      <dgm:t>
        <a:bodyPr/>
        <a:lstStyle/>
        <a:p>
          <a:endParaRPr lang="cs-CZ"/>
        </a:p>
      </dgm:t>
    </dgm:pt>
    <dgm:pt modelId="{8A93692D-7660-4878-9631-F54A9C0DAA59}" type="pres">
      <dgm:prSet presAssocID="{8D7D412F-4315-40D8-AD5E-821EFF5910AE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9932F23A-972C-4043-8C4C-18C9AC81C02E}" type="pres">
      <dgm:prSet presAssocID="{8D7D412F-4315-40D8-AD5E-821EFF5910AE}" presName="connTx" presStyleLbl="parChTrans1D2" presStyleIdx="0" presStyleCnt="2"/>
      <dgm:spPr/>
      <dgm:t>
        <a:bodyPr/>
        <a:lstStyle/>
        <a:p>
          <a:endParaRPr lang="cs-CZ"/>
        </a:p>
      </dgm:t>
    </dgm:pt>
    <dgm:pt modelId="{F77B1D35-17AA-43D1-8816-242E8F3AFCFD}" type="pres">
      <dgm:prSet presAssocID="{7E490D73-9375-489E-BF37-61B5FA063EB8}" presName="root2" presStyleCnt="0"/>
      <dgm:spPr/>
      <dgm:t>
        <a:bodyPr/>
        <a:lstStyle/>
        <a:p>
          <a:endParaRPr lang="cs-CZ"/>
        </a:p>
      </dgm:t>
    </dgm:pt>
    <dgm:pt modelId="{BC02C39B-DF16-4BD5-8A39-2A6A53C770E1}" type="pres">
      <dgm:prSet presAssocID="{7E490D73-9375-489E-BF37-61B5FA063EB8}" presName="LevelTwoTextNode" presStyleLbl="node2" presStyleIdx="0" presStyleCnt="2" custScaleX="7166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FF481AD-9DA8-482A-938F-41526E3A235E}" type="pres">
      <dgm:prSet presAssocID="{7E490D73-9375-489E-BF37-61B5FA063EB8}" presName="level3hierChild" presStyleCnt="0"/>
      <dgm:spPr/>
      <dgm:t>
        <a:bodyPr/>
        <a:lstStyle/>
        <a:p>
          <a:endParaRPr lang="cs-CZ"/>
        </a:p>
      </dgm:t>
    </dgm:pt>
    <dgm:pt modelId="{BB529CD0-744E-470E-987C-5F74A684834B}" type="pres">
      <dgm:prSet presAssocID="{DE099AF6-3FB8-40D0-9B10-4CA5F659C31A}" presName="conn2-1" presStyleLbl="parChTrans1D3" presStyleIdx="0" presStyleCnt="4"/>
      <dgm:spPr/>
      <dgm:t>
        <a:bodyPr/>
        <a:lstStyle/>
        <a:p>
          <a:endParaRPr lang="cs-CZ"/>
        </a:p>
      </dgm:t>
    </dgm:pt>
    <dgm:pt modelId="{5684B38D-AA81-4C86-86E4-0263134570C4}" type="pres">
      <dgm:prSet presAssocID="{DE099AF6-3FB8-40D0-9B10-4CA5F659C31A}" presName="connTx" presStyleLbl="parChTrans1D3" presStyleIdx="0" presStyleCnt="4"/>
      <dgm:spPr/>
      <dgm:t>
        <a:bodyPr/>
        <a:lstStyle/>
        <a:p>
          <a:endParaRPr lang="cs-CZ"/>
        </a:p>
      </dgm:t>
    </dgm:pt>
    <dgm:pt modelId="{525C3632-4543-416C-95F4-ED557D671330}" type="pres">
      <dgm:prSet presAssocID="{5A64F129-BDB0-4E7E-A19C-1B1A5C0061FE}" presName="root2" presStyleCnt="0"/>
      <dgm:spPr/>
      <dgm:t>
        <a:bodyPr/>
        <a:lstStyle/>
        <a:p>
          <a:endParaRPr lang="cs-CZ"/>
        </a:p>
      </dgm:t>
    </dgm:pt>
    <dgm:pt modelId="{F21BF260-D142-432F-9588-B3C85256FFD4}" type="pres">
      <dgm:prSet presAssocID="{5A64F129-BDB0-4E7E-A19C-1B1A5C0061FE}" presName="LevelTwoTextNode" presStyleLbl="node3" presStyleIdx="0" presStyleCnt="4" custScaleX="5000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164B9A2-A50D-446D-8B7E-E823CCAC09C6}" type="pres">
      <dgm:prSet presAssocID="{5A64F129-BDB0-4E7E-A19C-1B1A5C0061FE}" presName="level3hierChild" presStyleCnt="0"/>
      <dgm:spPr/>
      <dgm:t>
        <a:bodyPr/>
        <a:lstStyle/>
        <a:p>
          <a:endParaRPr lang="cs-CZ"/>
        </a:p>
      </dgm:t>
    </dgm:pt>
    <dgm:pt modelId="{31BB50B0-59DF-470B-A852-09419D71A8BF}" type="pres">
      <dgm:prSet presAssocID="{6885D454-663B-4CCA-8DDF-A2320EAFE6C3}" presName="conn2-1" presStyleLbl="parChTrans1D3" presStyleIdx="1" presStyleCnt="4"/>
      <dgm:spPr/>
      <dgm:t>
        <a:bodyPr/>
        <a:lstStyle/>
        <a:p>
          <a:endParaRPr lang="cs-CZ"/>
        </a:p>
      </dgm:t>
    </dgm:pt>
    <dgm:pt modelId="{493A5945-1548-4097-8E44-D119E80B1403}" type="pres">
      <dgm:prSet presAssocID="{6885D454-663B-4CCA-8DDF-A2320EAFE6C3}" presName="connTx" presStyleLbl="parChTrans1D3" presStyleIdx="1" presStyleCnt="4"/>
      <dgm:spPr/>
      <dgm:t>
        <a:bodyPr/>
        <a:lstStyle/>
        <a:p>
          <a:endParaRPr lang="cs-CZ"/>
        </a:p>
      </dgm:t>
    </dgm:pt>
    <dgm:pt modelId="{C0940AE4-E30E-4997-A624-38289756978F}" type="pres">
      <dgm:prSet presAssocID="{5CE63B5C-69AB-4211-B0FB-EA534BB79D75}" presName="root2" presStyleCnt="0"/>
      <dgm:spPr/>
      <dgm:t>
        <a:bodyPr/>
        <a:lstStyle/>
        <a:p>
          <a:endParaRPr lang="cs-CZ"/>
        </a:p>
      </dgm:t>
    </dgm:pt>
    <dgm:pt modelId="{6EE8D2F3-3C28-4258-9AC4-6814F491579C}" type="pres">
      <dgm:prSet presAssocID="{5CE63B5C-69AB-4211-B0FB-EA534BB79D75}" presName="LevelTwoTextNode" presStyleLbl="node3" presStyleIdx="1" presStyleCnt="4" custScaleX="5000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24FE7AC-8B9B-4891-949D-8821DEFD04DF}" type="pres">
      <dgm:prSet presAssocID="{5CE63B5C-69AB-4211-B0FB-EA534BB79D75}" presName="level3hierChild" presStyleCnt="0"/>
      <dgm:spPr/>
      <dgm:t>
        <a:bodyPr/>
        <a:lstStyle/>
        <a:p>
          <a:endParaRPr lang="cs-CZ"/>
        </a:p>
      </dgm:t>
    </dgm:pt>
    <dgm:pt modelId="{7A21F3D8-7862-461D-AF08-3FE06D4A14AA}" type="pres">
      <dgm:prSet presAssocID="{944C73BD-88E7-40BC-830F-3A6DB58C3036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20197522-E501-4EC5-92F3-F0B381FDFA83}" type="pres">
      <dgm:prSet presAssocID="{944C73BD-88E7-40BC-830F-3A6DB58C3036}" presName="connTx" presStyleLbl="parChTrans1D2" presStyleIdx="1" presStyleCnt="2"/>
      <dgm:spPr/>
      <dgm:t>
        <a:bodyPr/>
        <a:lstStyle/>
        <a:p>
          <a:endParaRPr lang="cs-CZ"/>
        </a:p>
      </dgm:t>
    </dgm:pt>
    <dgm:pt modelId="{18DEA965-32E2-4CD0-9F0A-7A20230DCF5B}" type="pres">
      <dgm:prSet presAssocID="{4233A8F1-C162-406C-A5C9-A971D392DBB9}" presName="root2" presStyleCnt="0"/>
      <dgm:spPr/>
      <dgm:t>
        <a:bodyPr/>
        <a:lstStyle/>
        <a:p>
          <a:endParaRPr lang="cs-CZ"/>
        </a:p>
      </dgm:t>
    </dgm:pt>
    <dgm:pt modelId="{8B471638-4BC9-48A8-9261-6DF24739FA7D}" type="pres">
      <dgm:prSet presAssocID="{4233A8F1-C162-406C-A5C9-A971D392DBB9}" presName="LevelTwoTextNode" presStyleLbl="node2" presStyleIdx="1" presStyleCnt="2" custScaleX="7166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252A1FF-BE48-4F8E-BA41-497D8B95378D}" type="pres">
      <dgm:prSet presAssocID="{4233A8F1-C162-406C-A5C9-A971D392DBB9}" presName="level3hierChild" presStyleCnt="0"/>
      <dgm:spPr/>
      <dgm:t>
        <a:bodyPr/>
        <a:lstStyle/>
        <a:p>
          <a:endParaRPr lang="cs-CZ"/>
        </a:p>
      </dgm:t>
    </dgm:pt>
    <dgm:pt modelId="{7944ADF6-9FA2-4F12-B44C-E0A514D085B8}" type="pres">
      <dgm:prSet presAssocID="{BA7E6DAA-78FC-4CF2-9A75-39F501ED9961}" presName="conn2-1" presStyleLbl="parChTrans1D3" presStyleIdx="2" presStyleCnt="4"/>
      <dgm:spPr/>
      <dgm:t>
        <a:bodyPr/>
        <a:lstStyle/>
        <a:p>
          <a:endParaRPr lang="cs-CZ"/>
        </a:p>
      </dgm:t>
    </dgm:pt>
    <dgm:pt modelId="{953C3806-7A65-48E8-9EA3-CED25B9EF895}" type="pres">
      <dgm:prSet presAssocID="{BA7E6DAA-78FC-4CF2-9A75-39F501ED9961}" presName="connTx" presStyleLbl="parChTrans1D3" presStyleIdx="2" presStyleCnt="4"/>
      <dgm:spPr/>
      <dgm:t>
        <a:bodyPr/>
        <a:lstStyle/>
        <a:p>
          <a:endParaRPr lang="cs-CZ"/>
        </a:p>
      </dgm:t>
    </dgm:pt>
    <dgm:pt modelId="{11551403-2BBE-42D5-A123-C8C85A727C08}" type="pres">
      <dgm:prSet presAssocID="{0A0E08FB-BE1B-414F-B57D-75562F5ECDEB}" presName="root2" presStyleCnt="0"/>
      <dgm:spPr/>
      <dgm:t>
        <a:bodyPr/>
        <a:lstStyle/>
        <a:p>
          <a:endParaRPr lang="cs-CZ"/>
        </a:p>
      </dgm:t>
    </dgm:pt>
    <dgm:pt modelId="{723387B7-EC86-47F0-A75E-6BE35D6F3A1A}" type="pres">
      <dgm:prSet presAssocID="{0A0E08FB-BE1B-414F-B57D-75562F5ECDEB}" presName="LevelTwoTextNode" presStyleLbl="node3" presStyleIdx="2" presStyleCnt="4" custScaleX="5000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866E6AB-6B22-408F-8573-F1BEA2172B86}" type="pres">
      <dgm:prSet presAssocID="{0A0E08FB-BE1B-414F-B57D-75562F5ECDEB}" presName="level3hierChild" presStyleCnt="0"/>
      <dgm:spPr/>
      <dgm:t>
        <a:bodyPr/>
        <a:lstStyle/>
        <a:p>
          <a:endParaRPr lang="cs-CZ"/>
        </a:p>
      </dgm:t>
    </dgm:pt>
    <dgm:pt modelId="{1C62C34C-505E-4BFD-9127-F20ABB03FCCD}" type="pres">
      <dgm:prSet presAssocID="{54FAC1D0-297B-4775-AA87-6EA3D203A9F5}" presName="conn2-1" presStyleLbl="parChTrans1D3" presStyleIdx="3" presStyleCnt="4"/>
      <dgm:spPr/>
      <dgm:t>
        <a:bodyPr/>
        <a:lstStyle/>
        <a:p>
          <a:endParaRPr lang="cs-CZ"/>
        </a:p>
      </dgm:t>
    </dgm:pt>
    <dgm:pt modelId="{D5FDD5BE-482A-444D-9D3C-E6F23CB8E96A}" type="pres">
      <dgm:prSet presAssocID="{54FAC1D0-297B-4775-AA87-6EA3D203A9F5}" presName="connTx" presStyleLbl="parChTrans1D3" presStyleIdx="3" presStyleCnt="4"/>
      <dgm:spPr/>
      <dgm:t>
        <a:bodyPr/>
        <a:lstStyle/>
        <a:p>
          <a:endParaRPr lang="cs-CZ"/>
        </a:p>
      </dgm:t>
    </dgm:pt>
    <dgm:pt modelId="{3CACAA45-EE13-4DEF-B471-16D98D6CF337}" type="pres">
      <dgm:prSet presAssocID="{BD25C25C-454E-42F5-95C0-3A6C2CAD272F}" presName="root2" presStyleCnt="0"/>
      <dgm:spPr/>
      <dgm:t>
        <a:bodyPr/>
        <a:lstStyle/>
        <a:p>
          <a:endParaRPr lang="cs-CZ"/>
        </a:p>
      </dgm:t>
    </dgm:pt>
    <dgm:pt modelId="{89343EA7-CC86-4135-886F-8FB840CFD096}" type="pres">
      <dgm:prSet presAssocID="{BD25C25C-454E-42F5-95C0-3A6C2CAD272F}" presName="LevelTwoTextNode" presStyleLbl="node3" presStyleIdx="3" presStyleCnt="4" custScaleX="5000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6518E2A-5225-409A-B431-B6F6B20D3A5F}" type="pres">
      <dgm:prSet presAssocID="{BD25C25C-454E-42F5-95C0-3A6C2CAD272F}" presName="level3hierChild" presStyleCnt="0"/>
      <dgm:spPr/>
      <dgm:t>
        <a:bodyPr/>
        <a:lstStyle/>
        <a:p>
          <a:endParaRPr lang="cs-CZ"/>
        </a:p>
      </dgm:t>
    </dgm:pt>
  </dgm:ptLst>
  <dgm:cxnLst>
    <dgm:cxn modelId="{5F7EF429-838A-4F2E-8257-0509484BF418}" type="presOf" srcId="{944C73BD-88E7-40BC-830F-3A6DB58C3036}" destId="{20197522-E501-4EC5-92F3-F0B381FDFA83}" srcOrd="1" destOrd="0" presId="urn:microsoft.com/office/officeart/2005/8/layout/hierarchy2"/>
    <dgm:cxn modelId="{C9757F21-6670-4C34-9D34-32A9743E7BF6}" srcId="{4233A8F1-C162-406C-A5C9-A971D392DBB9}" destId="{0A0E08FB-BE1B-414F-B57D-75562F5ECDEB}" srcOrd="0" destOrd="0" parTransId="{BA7E6DAA-78FC-4CF2-9A75-39F501ED9961}" sibTransId="{539C9F8F-748B-460F-BD99-171F82772819}"/>
    <dgm:cxn modelId="{2F040979-89AC-4514-9C45-9520739D294B}" type="presOf" srcId="{6885D454-663B-4CCA-8DDF-A2320EAFE6C3}" destId="{31BB50B0-59DF-470B-A852-09419D71A8BF}" srcOrd="0" destOrd="0" presId="urn:microsoft.com/office/officeart/2005/8/layout/hierarchy2"/>
    <dgm:cxn modelId="{9F3A9491-2022-4E8A-B924-5C4771EBE675}" type="presOf" srcId="{8D7D412F-4315-40D8-AD5E-821EFF5910AE}" destId="{8A93692D-7660-4878-9631-F54A9C0DAA59}" srcOrd="0" destOrd="0" presId="urn:microsoft.com/office/officeart/2005/8/layout/hierarchy2"/>
    <dgm:cxn modelId="{D4490AB8-734E-4DFB-B7BC-A4E2FE7192FC}" type="presOf" srcId="{DE099AF6-3FB8-40D0-9B10-4CA5F659C31A}" destId="{BB529CD0-744E-470E-987C-5F74A684834B}" srcOrd="0" destOrd="0" presId="urn:microsoft.com/office/officeart/2005/8/layout/hierarchy2"/>
    <dgm:cxn modelId="{4084789D-4F40-4015-B0B2-13B7A9406F9C}" type="presOf" srcId="{4233A8F1-C162-406C-A5C9-A971D392DBB9}" destId="{8B471638-4BC9-48A8-9261-6DF24739FA7D}" srcOrd="0" destOrd="0" presId="urn:microsoft.com/office/officeart/2005/8/layout/hierarchy2"/>
    <dgm:cxn modelId="{0543C939-D6C1-479F-A7C6-3A21F08DBCF5}" srcId="{D758399F-C70D-4716-82C4-B8B4805FB917}" destId="{7E490D73-9375-489E-BF37-61B5FA063EB8}" srcOrd="0" destOrd="0" parTransId="{8D7D412F-4315-40D8-AD5E-821EFF5910AE}" sibTransId="{33AA1BD4-D058-45CD-93BF-D9CE937BB145}"/>
    <dgm:cxn modelId="{74B30CAE-536C-4593-9F23-F05A6957BAE2}" type="presOf" srcId="{54FAC1D0-297B-4775-AA87-6EA3D203A9F5}" destId="{D5FDD5BE-482A-444D-9D3C-E6F23CB8E96A}" srcOrd="1" destOrd="0" presId="urn:microsoft.com/office/officeart/2005/8/layout/hierarchy2"/>
    <dgm:cxn modelId="{81AC9C6F-5F1D-41DC-A3A7-C78F0BD1B0CA}" srcId="{FF971DA6-AD5F-4A53-BBE6-FF7A0FFE6E73}" destId="{D758399F-C70D-4716-82C4-B8B4805FB917}" srcOrd="0" destOrd="0" parTransId="{D0DF1171-EDEE-4206-80F1-0A1B175007D2}" sibTransId="{6F2DBA42-FF41-4BD8-92C5-936569BFC417}"/>
    <dgm:cxn modelId="{9C68C879-5A4A-4F10-A6BB-E7E71EB9D693}" type="presOf" srcId="{BA7E6DAA-78FC-4CF2-9A75-39F501ED9961}" destId="{7944ADF6-9FA2-4F12-B44C-E0A514D085B8}" srcOrd="0" destOrd="0" presId="urn:microsoft.com/office/officeart/2005/8/layout/hierarchy2"/>
    <dgm:cxn modelId="{DD25EBE6-91F5-400A-9ED3-743032CBF2B7}" srcId="{7E490D73-9375-489E-BF37-61B5FA063EB8}" destId="{5CE63B5C-69AB-4211-B0FB-EA534BB79D75}" srcOrd="1" destOrd="0" parTransId="{6885D454-663B-4CCA-8DDF-A2320EAFE6C3}" sibTransId="{EA5DA71E-29FD-48CC-B903-6A6668D88F35}"/>
    <dgm:cxn modelId="{5AB00849-AD3C-44CD-9EB0-F16395DA30C7}" type="presOf" srcId="{6885D454-663B-4CCA-8DDF-A2320EAFE6C3}" destId="{493A5945-1548-4097-8E44-D119E80B1403}" srcOrd="1" destOrd="0" presId="urn:microsoft.com/office/officeart/2005/8/layout/hierarchy2"/>
    <dgm:cxn modelId="{29A4F974-4096-4037-BD27-A094D607E56F}" type="presOf" srcId="{7E490D73-9375-489E-BF37-61B5FA063EB8}" destId="{BC02C39B-DF16-4BD5-8A39-2A6A53C770E1}" srcOrd="0" destOrd="0" presId="urn:microsoft.com/office/officeart/2005/8/layout/hierarchy2"/>
    <dgm:cxn modelId="{2D6CDC40-93B2-4F0C-BF25-7150A1ED2162}" type="presOf" srcId="{FF971DA6-AD5F-4A53-BBE6-FF7A0FFE6E73}" destId="{01A1EA94-8E2D-45F4-9EDA-16066E90895B}" srcOrd="0" destOrd="0" presId="urn:microsoft.com/office/officeart/2005/8/layout/hierarchy2"/>
    <dgm:cxn modelId="{F27BA36E-C239-40B5-BBDA-91B807997571}" type="presOf" srcId="{54FAC1D0-297B-4775-AA87-6EA3D203A9F5}" destId="{1C62C34C-505E-4BFD-9127-F20ABB03FCCD}" srcOrd="0" destOrd="0" presId="urn:microsoft.com/office/officeart/2005/8/layout/hierarchy2"/>
    <dgm:cxn modelId="{7FF876E5-94B3-4A45-A6E1-50495C6A06DE}" type="presOf" srcId="{5CE63B5C-69AB-4211-B0FB-EA534BB79D75}" destId="{6EE8D2F3-3C28-4258-9AC4-6814F491579C}" srcOrd="0" destOrd="0" presId="urn:microsoft.com/office/officeart/2005/8/layout/hierarchy2"/>
    <dgm:cxn modelId="{F9230F58-562A-4729-A12E-3F25EC4CFA2F}" type="presOf" srcId="{BD25C25C-454E-42F5-95C0-3A6C2CAD272F}" destId="{89343EA7-CC86-4135-886F-8FB840CFD096}" srcOrd="0" destOrd="0" presId="urn:microsoft.com/office/officeart/2005/8/layout/hierarchy2"/>
    <dgm:cxn modelId="{24477420-4AD8-4EF9-A2C2-A3C6573CA5F5}" type="presOf" srcId="{D758399F-C70D-4716-82C4-B8B4805FB917}" destId="{9FBA1477-8873-4760-B6EB-ED5FAD270740}" srcOrd="0" destOrd="0" presId="urn:microsoft.com/office/officeart/2005/8/layout/hierarchy2"/>
    <dgm:cxn modelId="{5FBA162C-1328-477A-B4A0-1A2B3F71ADBC}" type="presOf" srcId="{0A0E08FB-BE1B-414F-B57D-75562F5ECDEB}" destId="{723387B7-EC86-47F0-A75E-6BE35D6F3A1A}" srcOrd="0" destOrd="0" presId="urn:microsoft.com/office/officeart/2005/8/layout/hierarchy2"/>
    <dgm:cxn modelId="{22A3A007-6A47-4DEB-A87E-6B706405BA3F}" type="presOf" srcId="{DE099AF6-3FB8-40D0-9B10-4CA5F659C31A}" destId="{5684B38D-AA81-4C86-86E4-0263134570C4}" srcOrd="1" destOrd="0" presId="urn:microsoft.com/office/officeart/2005/8/layout/hierarchy2"/>
    <dgm:cxn modelId="{87721C83-543A-4D2F-945A-B6E1B47CF261}" srcId="{7E490D73-9375-489E-BF37-61B5FA063EB8}" destId="{5A64F129-BDB0-4E7E-A19C-1B1A5C0061FE}" srcOrd="0" destOrd="0" parTransId="{DE099AF6-3FB8-40D0-9B10-4CA5F659C31A}" sibTransId="{B7B8D1EE-201D-4131-960B-E2082318592E}"/>
    <dgm:cxn modelId="{8DCA64DC-6386-42F2-89C1-B42FD00CB270}" type="presOf" srcId="{BA7E6DAA-78FC-4CF2-9A75-39F501ED9961}" destId="{953C3806-7A65-48E8-9EA3-CED25B9EF895}" srcOrd="1" destOrd="0" presId="urn:microsoft.com/office/officeart/2005/8/layout/hierarchy2"/>
    <dgm:cxn modelId="{21D0AD8D-26C2-445C-B16F-06D95DD46DF9}" srcId="{4233A8F1-C162-406C-A5C9-A971D392DBB9}" destId="{BD25C25C-454E-42F5-95C0-3A6C2CAD272F}" srcOrd="1" destOrd="0" parTransId="{54FAC1D0-297B-4775-AA87-6EA3D203A9F5}" sibTransId="{8BE5F598-DD30-44E8-AC9D-B9E7B1F3FE2B}"/>
    <dgm:cxn modelId="{524EE01B-850A-4C73-BA64-B4A81640810D}" type="presOf" srcId="{8D7D412F-4315-40D8-AD5E-821EFF5910AE}" destId="{9932F23A-972C-4043-8C4C-18C9AC81C02E}" srcOrd="1" destOrd="0" presId="urn:microsoft.com/office/officeart/2005/8/layout/hierarchy2"/>
    <dgm:cxn modelId="{6CC99BD1-F158-4B71-ADF2-0473D52E008F}" type="presOf" srcId="{944C73BD-88E7-40BC-830F-3A6DB58C3036}" destId="{7A21F3D8-7862-461D-AF08-3FE06D4A14AA}" srcOrd="0" destOrd="0" presId="urn:microsoft.com/office/officeart/2005/8/layout/hierarchy2"/>
    <dgm:cxn modelId="{5F7D1E70-C32B-4C40-B171-57E687A3622D}" srcId="{D758399F-C70D-4716-82C4-B8B4805FB917}" destId="{4233A8F1-C162-406C-A5C9-A971D392DBB9}" srcOrd="1" destOrd="0" parTransId="{944C73BD-88E7-40BC-830F-3A6DB58C3036}" sibTransId="{4F37D912-8B17-43FB-AF36-AAE3596888AA}"/>
    <dgm:cxn modelId="{EC84126F-AE25-4DEC-A428-0BCE42010B6B}" type="presOf" srcId="{5A64F129-BDB0-4E7E-A19C-1B1A5C0061FE}" destId="{F21BF260-D142-432F-9588-B3C85256FFD4}" srcOrd="0" destOrd="0" presId="urn:microsoft.com/office/officeart/2005/8/layout/hierarchy2"/>
    <dgm:cxn modelId="{168E5948-409F-45C5-A734-F293AC7B995B}" type="presParOf" srcId="{01A1EA94-8E2D-45F4-9EDA-16066E90895B}" destId="{30BD3E63-8071-4C2C-A0CE-1B9133E7AB6E}" srcOrd="0" destOrd="0" presId="urn:microsoft.com/office/officeart/2005/8/layout/hierarchy2"/>
    <dgm:cxn modelId="{20B126C1-EF43-433B-AEAF-72D92A598FF4}" type="presParOf" srcId="{30BD3E63-8071-4C2C-A0CE-1B9133E7AB6E}" destId="{9FBA1477-8873-4760-B6EB-ED5FAD270740}" srcOrd="0" destOrd="0" presId="urn:microsoft.com/office/officeart/2005/8/layout/hierarchy2"/>
    <dgm:cxn modelId="{F61B19CF-D703-4050-85C0-BE508FF44E21}" type="presParOf" srcId="{30BD3E63-8071-4C2C-A0CE-1B9133E7AB6E}" destId="{53F4BB0E-A2DB-427C-AA06-D29D0C8913FA}" srcOrd="1" destOrd="0" presId="urn:microsoft.com/office/officeart/2005/8/layout/hierarchy2"/>
    <dgm:cxn modelId="{15278E5F-99B1-4DA1-826A-E838B904E8AC}" type="presParOf" srcId="{53F4BB0E-A2DB-427C-AA06-D29D0C8913FA}" destId="{8A93692D-7660-4878-9631-F54A9C0DAA59}" srcOrd="0" destOrd="0" presId="urn:microsoft.com/office/officeart/2005/8/layout/hierarchy2"/>
    <dgm:cxn modelId="{B6C11C57-A0C4-453A-A5FB-95D80D33D950}" type="presParOf" srcId="{8A93692D-7660-4878-9631-F54A9C0DAA59}" destId="{9932F23A-972C-4043-8C4C-18C9AC81C02E}" srcOrd="0" destOrd="0" presId="urn:microsoft.com/office/officeart/2005/8/layout/hierarchy2"/>
    <dgm:cxn modelId="{26C31193-2E28-4A0E-B2E7-9B172E8FF96A}" type="presParOf" srcId="{53F4BB0E-A2DB-427C-AA06-D29D0C8913FA}" destId="{F77B1D35-17AA-43D1-8816-242E8F3AFCFD}" srcOrd="1" destOrd="0" presId="urn:microsoft.com/office/officeart/2005/8/layout/hierarchy2"/>
    <dgm:cxn modelId="{4C62D052-296B-45B0-9464-3D7D15A24412}" type="presParOf" srcId="{F77B1D35-17AA-43D1-8816-242E8F3AFCFD}" destId="{BC02C39B-DF16-4BD5-8A39-2A6A53C770E1}" srcOrd="0" destOrd="0" presId="urn:microsoft.com/office/officeart/2005/8/layout/hierarchy2"/>
    <dgm:cxn modelId="{F2461EC9-8563-4C3E-B597-0F41F0B5709E}" type="presParOf" srcId="{F77B1D35-17AA-43D1-8816-242E8F3AFCFD}" destId="{5FF481AD-9DA8-482A-938F-41526E3A235E}" srcOrd="1" destOrd="0" presId="urn:microsoft.com/office/officeart/2005/8/layout/hierarchy2"/>
    <dgm:cxn modelId="{F0A57A82-C037-42FA-B6FA-4BD576D7D521}" type="presParOf" srcId="{5FF481AD-9DA8-482A-938F-41526E3A235E}" destId="{BB529CD0-744E-470E-987C-5F74A684834B}" srcOrd="0" destOrd="0" presId="urn:microsoft.com/office/officeart/2005/8/layout/hierarchy2"/>
    <dgm:cxn modelId="{A136BE5E-671A-4C6C-8E79-DED82BD7A07D}" type="presParOf" srcId="{BB529CD0-744E-470E-987C-5F74A684834B}" destId="{5684B38D-AA81-4C86-86E4-0263134570C4}" srcOrd="0" destOrd="0" presId="urn:microsoft.com/office/officeart/2005/8/layout/hierarchy2"/>
    <dgm:cxn modelId="{8B2FA53A-0CFE-4E54-A4FF-D18997C717B6}" type="presParOf" srcId="{5FF481AD-9DA8-482A-938F-41526E3A235E}" destId="{525C3632-4543-416C-95F4-ED557D671330}" srcOrd="1" destOrd="0" presId="urn:microsoft.com/office/officeart/2005/8/layout/hierarchy2"/>
    <dgm:cxn modelId="{AFB3F700-1B53-42C4-93DE-9DB062BCC864}" type="presParOf" srcId="{525C3632-4543-416C-95F4-ED557D671330}" destId="{F21BF260-D142-432F-9588-B3C85256FFD4}" srcOrd="0" destOrd="0" presId="urn:microsoft.com/office/officeart/2005/8/layout/hierarchy2"/>
    <dgm:cxn modelId="{B9D5F332-23E4-44E8-BC0B-6806263F13EB}" type="presParOf" srcId="{525C3632-4543-416C-95F4-ED557D671330}" destId="{1164B9A2-A50D-446D-8B7E-E823CCAC09C6}" srcOrd="1" destOrd="0" presId="urn:microsoft.com/office/officeart/2005/8/layout/hierarchy2"/>
    <dgm:cxn modelId="{7619D961-E4B1-4E04-9443-6AE898034EFB}" type="presParOf" srcId="{5FF481AD-9DA8-482A-938F-41526E3A235E}" destId="{31BB50B0-59DF-470B-A852-09419D71A8BF}" srcOrd="2" destOrd="0" presId="urn:microsoft.com/office/officeart/2005/8/layout/hierarchy2"/>
    <dgm:cxn modelId="{57FF4FAD-2DEF-474B-900E-06DDAE50FD7A}" type="presParOf" srcId="{31BB50B0-59DF-470B-A852-09419D71A8BF}" destId="{493A5945-1548-4097-8E44-D119E80B1403}" srcOrd="0" destOrd="0" presId="urn:microsoft.com/office/officeart/2005/8/layout/hierarchy2"/>
    <dgm:cxn modelId="{6F92D77D-F869-4A78-A8BE-D0DF3AE78B9D}" type="presParOf" srcId="{5FF481AD-9DA8-482A-938F-41526E3A235E}" destId="{C0940AE4-E30E-4997-A624-38289756978F}" srcOrd="3" destOrd="0" presId="urn:microsoft.com/office/officeart/2005/8/layout/hierarchy2"/>
    <dgm:cxn modelId="{6B526533-E105-49F1-9B2E-541C0D057A34}" type="presParOf" srcId="{C0940AE4-E30E-4997-A624-38289756978F}" destId="{6EE8D2F3-3C28-4258-9AC4-6814F491579C}" srcOrd="0" destOrd="0" presId="urn:microsoft.com/office/officeart/2005/8/layout/hierarchy2"/>
    <dgm:cxn modelId="{EE77B53E-F802-490A-843C-E3F187AEEC0E}" type="presParOf" srcId="{C0940AE4-E30E-4997-A624-38289756978F}" destId="{724FE7AC-8B9B-4891-949D-8821DEFD04DF}" srcOrd="1" destOrd="0" presId="urn:microsoft.com/office/officeart/2005/8/layout/hierarchy2"/>
    <dgm:cxn modelId="{962683CC-E369-45BB-9BA2-8DF6ADDD8F18}" type="presParOf" srcId="{53F4BB0E-A2DB-427C-AA06-D29D0C8913FA}" destId="{7A21F3D8-7862-461D-AF08-3FE06D4A14AA}" srcOrd="2" destOrd="0" presId="urn:microsoft.com/office/officeart/2005/8/layout/hierarchy2"/>
    <dgm:cxn modelId="{AEF86EEC-8F02-4C31-A0EC-6A6F1DE60A6A}" type="presParOf" srcId="{7A21F3D8-7862-461D-AF08-3FE06D4A14AA}" destId="{20197522-E501-4EC5-92F3-F0B381FDFA83}" srcOrd="0" destOrd="0" presId="urn:microsoft.com/office/officeart/2005/8/layout/hierarchy2"/>
    <dgm:cxn modelId="{E924E816-A342-41CE-95A5-1F737D959B7F}" type="presParOf" srcId="{53F4BB0E-A2DB-427C-AA06-D29D0C8913FA}" destId="{18DEA965-32E2-4CD0-9F0A-7A20230DCF5B}" srcOrd="3" destOrd="0" presId="urn:microsoft.com/office/officeart/2005/8/layout/hierarchy2"/>
    <dgm:cxn modelId="{1440F3A8-E239-4B71-96BB-992FE55EA03F}" type="presParOf" srcId="{18DEA965-32E2-4CD0-9F0A-7A20230DCF5B}" destId="{8B471638-4BC9-48A8-9261-6DF24739FA7D}" srcOrd="0" destOrd="0" presId="urn:microsoft.com/office/officeart/2005/8/layout/hierarchy2"/>
    <dgm:cxn modelId="{877083E8-FCDC-4A31-B0F1-06FD91C3EF24}" type="presParOf" srcId="{18DEA965-32E2-4CD0-9F0A-7A20230DCF5B}" destId="{F252A1FF-BE48-4F8E-BA41-497D8B95378D}" srcOrd="1" destOrd="0" presId="urn:microsoft.com/office/officeart/2005/8/layout/hierarchy2"/>
    <dgm:cxn modelId="{B92DEEF2-BA05-4F68-B77A-13F66BB9155C}" type="presParOf" srcId="{F252A1FF-BE48-4F8E-BA41-497D8B95378D}" destId="{7944ADF6-9FA2-4F12-B44C-E0A514D085B8}" srcOrd="0" destOrd="0" presId="urn:microsoft.com/office/officeart/2005/8/layout/hierarchy2"/>
    <dgm:cxn modelId="{C1BDEEA2-A8CC-4A91-B354-241C93550A32}" type="presParOf" srcId="{7944ADF6-9FA2-4F12-B44C-E0A514D085B8}" destId="{953C3806-7A65-48E8-9EA3-CED25B9EF895}" srcOrd="0" destOrd="0" presId="urn:microsoft.com/office/officeart/2005/8/layout/hierarchy2"/>
    <dgm:cxn modelId="{F2B1789B-ECEF-4BB0-835B-C622EA84957E}" type="presParOf" srcId="{F252A1FF-BE48-4F8E-BA41-497D8B95378D}" destId="{11551403-2BBE-42D5-A123-C8C85A727C08}" srcOrd="1" destOrd="0" presId="urn:microsoft.com/office/officeart/2005/8/layout/hierarchy2"/>
    <dgm:cxn modelId="{A4083FD5-EDD0-45BD-ADC7-3D3D8EBBF258}" type="presParOf" srcId="{11551403-2BBE-42D5-A123-C8C85A727C08}" destId="{723387B7-EC86-47F0-A75E-6BE35D6F3A1A}" srcOrd="0" destOrd="0" presId="urn:microsoft.com/office/officeart/2005/8/layout/hierarchy2"/>
    <dgm:cxn modelId="{2F14A215-9493-45AE-9859-9853670E1DA0}" type="presParOf" srcId="{11551403-2BBE-42D5-A123-C8C85A727C08}" destId="{E866E6AB-6B22-408F-8573-F1BEA2172B86}" srcOrd="1" destOrd="0" presId="urn:microsoft.com/office/officeart/2005/8/layout/hierarchy2"/>
    <dgm:cxn modelId="{3C6E97FB-0CF6-4DEF-B087-0DA3C943EE5A}" type="presParOf" srcId="{F252A1FF-BE48-4F8E-BA41-497D8B95378D}" destId="{1C62C34C-505E-4BFD-9127-F20ABB03FCCD}" srcOrd="2" destOrd="0" presId="urn:microsoft.com/office/officeart/2005/8/layout/hierarchy2"/>
    <dgm:cxn modelId="{E55C82C2-376D-4817-9442-4EEF5FFA9445}" type="presParOf" srcId="{1C62C34C-505E-4BFD-9127-F20ABB03FCCD}" destId="{D5FDD5BE-482A-444D-9D3C-E6F23CB8E96A}" srcOrd="0" destOrd="0" presId="urn:microsoft.com/office/officeart/2005/8/layout/hierarchy2"/>
    <dgm:cxn modelId="{87E53198-96F8-4FE5-824A-7BCEFA67CE63}" type="presParOf" srcId="{F252A1FF-BE48-4F8E-BA41-497D8B95378D}" destId="{3CACAA45-EE13-4DEF-B471-16D98D6CF337}" srcOrd="3" destOrd="0" presId="urn:microsoft.com/office/officeart/2005/8/layout/hierarchy2"/>
    <dgm:cxn modelId="{487CB695-74C9-4B27-B3B2-8659EAF594CA}" type="presParOf" srcId="{3CACAA45-EE13-4DEF-B471-16D98D6CF337}" destId="{89343EA7-CC86-4135-886F-8FB840CFD096}" srcOrd="0" destOrd="0" presId="urn:microsoft.com/office/officeart/2005/8/layout/hierarchy2"/>
    <dgm:cxn modelId="{E92E9501-9CAA-4206-8D1E-77CAC49ED777}" type="presParOf" srcId="{3CACAA45-EE13-4DEF-B471-16D98D6CF337}" destId="{A6518E2A-5225-409A-B431-B6F6B20D3A5F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FBA1477-8873-4760-B6EB-ED5FAD270740}">
      <dsp:nvSpPr>
        <dsp:cNvPr id="0" name=""/>
        <dsp:cNvSpPr/>
      </dsp:nvSpPr>
      <dsp:spPr>
        <a:xfrm>
          <a:off x="710249" y="2220113"/>
          <a:ext cx="1402397" cy="70119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LISTY</a:t>
          </a:r>
          <a:endParaRPr lang="cs-CZ" sz="1700" kern="1200" dirty="0"/>
        </a:p>
      </dsp:txBody>
      <dsp:txXfrm>
        <a:off x="710249" y="2220113"/>
        <a:ext cx="1402397" cy="701198"/>
      </dsp:txXfrm>
    </dsp:sp>
    <dsp:sp modelId="{8A93692D-7660-4878-9631-F54A9C0DAA59}">
      <dsp:nvSpPr>
        <dsp:cNvPr id="0" name=""/>
        <dsp:cNvSpPr/>
      </dsp:nvSpPr>
      <dsp:spPr>
        <a:xfrm rot="17500715">
          <a:off x="1633841" y="1853749"/>
          <a:ext cx="1518570" cy="22763"/>
        </a:xfrm>
        <a:custGeom>
          <a:avLst/>
          <a:gdLst/>
          <a:ahLst/>
          <a:cxnLst/>
          <a:rect l="0" t="0" r="0" b="0"/>
          <a:pathLst>
            <a:path>
              <a:moveTo>
                <a:pt x="0" y="11381"/>
              </a:moveTo>
              <a:lnTo>
                <a:pt x="1518570" y="11381"/>
              </a:lnTo>
            </a:path>
          </a:pathLst>
        </a:custGeom>
        <a:noFill/>
        <a:ln w="25400" cap="flat" cmpd="sng" algn="ctr">
          <a:solidFill>
            <a:schemeClr val="accent4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7500715">
        <a:off x="2355162" y="1827167"/>
        <a:ext cx="75928" cy="75928"/>
      </dsp:txXfrm>
    </dsp:sp>
    <dsp:sp modelId="{BC02C39B-DF16-4BD5-8A39-2A6A53C770E1}">
      <dsp:nvSpPr>
        <dsp:cNvPr id="0" name=""/>
        <dsp:cNvSpPr/>
      </dsp:nvSpPr>
      <dsp:spPr>
        <a:xfrm>
          <a:off x="2673606" y="808950"/>
          <a:ext cx="1402397" cy="70119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smtClean="0">
              <a:hlinkClick xmlns:r="http://schemas.openxmlformats.org/officeDocument/2006/relationships" r:id="" action="ppaction://hlinkshowjump?jump=nextslide"/>
            </a:rPr>
            <a:t>JEDNODUCHÉ</a:t>
          </a:r>
          <a:endParaRPr lang="cs-CZ" sz="1700" kern="1200" dirty="0"/>
        </a:p>
      </dsp:txBody>
      <dsp:txXfrm>
        <a:off x="2673606" y="808950"/>
        <a:ext cx="1402397" cy="701198"/>
      </dsp:txXfrm>
    </dsp:sp>
    <dsp:sp modelId="{BB529CD0-744E-470E-987C-5F74A684834B}">
      <dsp:nvSpPr>
        <dsp:cNvPr id="0" name=""/>
        <dsp:cNvSpPr/>
      </dsp:nvSpPr>
      <dsp:spPr>
        <a:xfrm rot="19457599">
          <a:off x="4011072" y="946573"/>
          <a:ext cx="690823" cy="22763"/>
        </a:xfrm>
        <a:custGeom>
          <a:avLst/>
          <a:gdLst/>
          <a:ahLst/>
          <a:cxnLst/>
          <a:rect l="0" t="0" r="0" b="0"/>
          <a:pathLst>
            <a:path>
              <a:moveTo>
                <a:pt x="0" y="11381"/>
              </a:moveTo>
              <a:lnTo>
                <a:pt x="690823" y="11381"/>
              </a:lnTo>
            </a:path>
          </a:pathLst>
        </a:custGeom>
        <a:noFill/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9457599">
        <a:off x="4339213" y="940685"/>
        <a:ext cx="34541" cy="34541"/>
      </dsp:txXfrm>
    </dsp:sp>
    <dsp:sp modelId="{F21BF260-D142-432F-9588-B3C85256FFD4}">
      <dsp:nvSpPr>
        <dsp:cNvPr id="0" name=""/>
        <dsp:cNvSpPr/>
      </dsp:nvSpPr>
      <dsp:spPr>
        <a:xfrm>
          <a:off x="4636963" y="405761"/>
          <a:ext cx="1402397" cy="70119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CELISTVÉ</a:t>
          </a:r>
          <a:endParaRPr lang="cs-CZ" sz="1700" kern="1200" dirty="0"/>
        </a:p>
      </dsp:txBody>
      <dsp:txXfrm>
        <a:off x="4636963" y="405761"/>
        <a:ext cx="1402397" cy="701198"/>
      </dsp:txXfrm>
    </dsp:sp>
    <dsp:sp modelId="{31BB50B0-59DF-470B-A852-09419D71A8BF}">
      <dsp:nvSpPr>
        <dsp:cNvPr id="0" name=""/>
        <dsp:cNvSpPr/>
      </dsp:nvSpPr>
      <dsp:spPr>
        <a:xfrm rot="2142401">
          <a:off x="4011072" y="1349763"/>
          <a:ext cx="690823" cy="22763"/>
        </a:xfrm>
        <a:custGeom>
          <a:avLst/>
          <a:gdLst/>
          <a:ahLst/>
          <a:cxnLst/>
          <a:rect l="0" t="0" r="0" b="0"/>
          <a:pathLst>
            <a:path>
              <a:moveTo>
                <a:pt x="0" y="11381"/>
              </a:moveTo>
              <a:lnTo>
                <a:pt x="690823" y="11381"/>
              </a:lnTo>
            </a:path>
          </a:pathLst>
        </a:custGeom>
        <a:noFill/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142401">
        <a:off x="4339213" y="1343874"/>
        <a:ext cx="34541" cy="34541"/>
      </dsp:txXfrm>
    </dsp:sp>
    <dsp:sp modelId="{6EE8D2F3-3C28-4258-9AC4-6814F491579C}">
      <dsp:nvSpPr>
        <dsp:cNvPr id="0" name=""/>
        <dsp:cNvSpPr/>
      </dsp:nvSpPr>
      <dsp:spPr>
        <a:xfrm>
          <a:off x="4636963" y="1212140"/>
          <a:ext cx="1402397" cy="70119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ČLENĚNÉ</a:t>
          </a:r>
          <a:endParaRPr lang="cs-CZ" sz="1700" kern="1200" dirty="0"/>
        </a:p>
      </dsp:txBody>
      <dsp:txXfrm>
        <a:off x="4636963" y="1212140"/>
        <a:ext cx="1402397" cy="701198"/>
      </dsp:txXfrm>
    </dsp:sp>
    <dsp:sp modelId="{1993E8D0-C442-41A8-8FAC-DD1094712C80}">
      <dsp:nvSpPr>
        <dsp:cNvPr id="0" name=""/>
        <dsp:cNvSpPr/>
      </dsp:nvSpPr>
      <dsp:spPr>
        <a:xfrm rot="17692822">
          <a:off x="5653183" y="946573"/>
          <a:ext cx="1333315" cy="22763"/>
        </a:xfrm>
        <a:custGeom>
          <a:avLst/>
          <a:gdLst/>
          <a:ahLst/>
          <a:cxnLst/>
          <a:rect l="0" t="0" r="0" b="0"/>
          <a:pathLst>
            <a:path>
              <a:moveTo>
                <a:pt x="0" y="11381"/>
              </a:moveTo>
              <a:lnTo>
                <a:pt x="1333315" y="11381"/>
              </a:lnTo>
            </a:path>
          </a:pathLst>
        </a:custGeom>
        <a:noFill/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7692822">
        <a:off x="6286508" y="924622"/>
        <a:ext cx="66665" cy="66665"/>
      </dsp:txXfrm>
    </dsp:sp>
    <dsp:sp modelId="{AEE8FDE2-6065-4AFC-BFB9-B0A8AE9071A2}">
      <dsp:nvSpPr>
        <dsp:cNvPr id="0" name=""/>
        <dsp:cNvSpPr/>
      </dsp:nvSpPr>
      <dsp:spPr>
        <a:xfrm>
          <a:off x="6600320" y="2571"/>
          <a:ext cx="1402397" cy="70119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DÍLNÉ</a:t>
          </a:r>
          <a:endParaRPr lang="cs-CZ" sz="1700" kern="1200" dirty="0"/>
        </a:p>
      </dsp:txBody>
      <dsp:txXfrm>
        <a:off x="6600320" y="2571"/>
        <a:ext cx="1402397" cy="701198"/>
      </dsp:txXfrm>
    </dsp:sp>
    <dsp:sp modelId="{241471FB-EC22-4182-87D4-5BE298C1B4C4}">
      <dsp:nvSpPr>
        <dsp:cNvPr id="0" name=""/>
        <dsp:cNvSpPr/>
      </dsp:nvSpPr>
      <dsp:spPr>
        <a:xfrm rot="19457599">
          <a:off x="5974429" y="1349763"/>
          <a:ext cx="690823" cy="22763"/>
        </a:xfrm>
        <a:custGeom>
          <a:avLst/>
          <a:gdLst/>
          <a:ahLst/>
          <a:cxnLst/>
          <a:rect l="0" t="0" r="0" b="0"/>
          <a:pathLst>
            <a:path>
              <a:moveTo>
                <a:pt x="0" y="11381"/>
              </a:moveTo>
              <a:lnTo>
                <a:pt x="690823" y="11381"/>
              </a:lnTo>
            </a:path>
          </a:pathLst>
        </a:custGeom>
        <a:noFill/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9457599">
        <a:off x="6302570" y="1343874"/>
        <a:ext cx="34541" cy="34541"/>
      </dsp:txXfrm>
    </dsp:sp>
    <dsp:sp modelId="{9AD7A269-1090-48BD-A209-5D3EF8BA5197}">
      <dsp:nvSpPr>
        <dsp:cNvPr id="0" name=""/>
        <dsp:cNvSpPr/>
      </dsp:nvSpPr>
      <dsp:spPr>
        <a:xfrm>
          <a:off x="6600320" y="808950"/>
          <a:ext cx="1402397" cy="70119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KLANÉ</a:t>
          </a:r>
          <a:endParaRPr lang="cs-CZ" sz="1700" kern="1200" dirty="0"/>
        </a:p>
      </dsp:txBody>
      <dsp:txXfrm>
        <a:off x="6600320" y="808950"/>
        <a:ext cx="1402397" cy="701198"/>
      </dsp:txXfrm>
    </dsp:sp>
    <dsp:sp modelId="{8441DBF0-F82C-4FA1-916E-A59DE4F7A5D7}">
      <dsp:nvSpPr>
        <dsp:cNvPr id="0" name=""/>
        <dsp:cNvSpPr/>
      </dsp:nvSpPr>
      <dsp:spPr>
        <a:xfrm rot="2142401">
          <a:off x="5974429" y="1752952"/>
          <a:ext cx="690823" cy="22763"/>
        </a:xfrm>
        <a:custGeom>
          <a:avLst/>
          <a:gdLst/>
          <a:ahLst/>
          <a:cxnLst/>
          <a:rect l="0" t="0" r="0" b="0"/>
          <a:pathLst>
            <a:path>
              <a:moveTo>
                <a:pt x="0" y="11381"/>
              </a:moveTo>
              <a:lnTo>
                <a:pt x="690823" y="11381"/>
              </a:lnTo>
            </a:path>
          </a:pathLst>
        </a:custGeom>
        <a:noFill/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142401">
        <a:off x="6302570" y="1747063"/>
        <a:ext cx="34541" cy="34541"/>
      </dsp:txXfrm>
    </dsp:sp>
    <dsp:sp modelId="{BF61B737-EF19-49F5-8B06-C6762A65461F}">
      <dsp:nvSpPr>
        <dsp:cNvPr id="0" name=""/>
        <dsp:cNvSpPr/>
      </dsp:nvSpPr>
      <dsp:spPr>
        <a:xfrm>
          <a:off x="6600320" y="1615329"/>
          <a:ext cx="1402397" cy="70119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LALOČNATÉ</a:t>
          </a:r>
          <a:endParaRPr lang="cs-CZ" sz="1700" kern="1200" dirty="0"/>
        </a:p>
      </dsp:txBody>
      <dsp:txXfrm>
        <a:off x="6600320" y="1615329"/>
        <a:ext cx="1402397" cy="701198"/>
      </dsp:txXfrm>
    </dsp:sp>
    <dsp:sp modelId="{6BCDFF9F-00D2-4B74-A2FA-A68EC1F23B45}">
      <dsp:nvSpPr>
        <dsp:cNvPr id="0" name=""/>
        <dsp:cNvSpPr/>
      </dsp:nvSpPr>
      <dsp:spPr>
        <a:xfrm rot="3907178">
          <a:off x="5653183" y="2156142"/>
          <a:ext cx="1333315" cy="22763"/>
        </a:xfrm>
        <a:custGeom>
          <a:avLst/>
          <a:gdLst/>
          <a:ahLst/>
          <a:cxnLst/>
          <a:rect l="0" t="0" r="0" b="0"/>
          <a:pathLst>
            <a:path>
              <a:moveTo>
                <a:pt x="0" y="11381"/>
              </a:moveTo>
              <a:lnTo>
                <a:pt x="1333315" y="11381"/>
              </a:lnTo>
            </a:path>
          </a:pathLst>
        </a:custGeom>
        <a:noFill/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3907178">
        <a:off x="6286508" y="2134190"/>
        <a:ext cx="66665" cy="66665"/>
      </dsp:txXfrm>
    </dsp:sp>
    <dsp:sp modelId="{12CA1661-4BBE-4640-9C7A-C5648A9558E5}">
      <dsp:nvSpPr>
        <dsp:cNvPr id="0" name=""/>
        <dsp:cNvSpPr/>
      </dsp:nvSpPr>
      <dsp:spPr>
        <a:xfrm>
          <a:off x="6600320" y="2421708"/>
          <a:ext cx="1402397" cy="70119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SEČNÉ</a:t>
          </a:r>
          <a:endParaRPr lang="cs-CZ" sz="1700" kern="1200" dirty="0"/>
        </a:p>
      </dsp:txBody>
      <dsp:txXfrm>
        <a:off x="6600320" y="2421708"/>
        <a:ext cx="1402397" cy="701198"/>
      </dsp:txXfrm>
    </dsp:sp>
    <dsp:sp modelId="{7A21F3D8-7862-461D-AF08-3FE06D4A14AA}">
      <dsp:nvSpPr>
        <dsp:cNvPr id="0" name=""/>
        <dsp:cNvSpPr/>
      </dsp:nvSpPr>
      <dsp:spPr>
        <a:xfrm rot="4099285">
          <a:off x="1633841" y="3264912"/>
          <a:ext cx="1518570" cy="22763"/>
        </a:xfrm>
        <a:custGeom>
          <a:avLst/>
          <a:gdLst/>
          <a:ahLst/>
          <a:cxnLst/>
          <a:rect l="0" t="0" r="0" b="0"/>
          <a:pathLst>
            <a:path>
              <a:moveTo>
                <a:pt x="0" y="11381"/>
              </a:moveTo>
              <a:lnTo>
                <a:pt x="1518570" y="11381"/>
              </a:lnTo>
            </a:path>
          </a:pathLst>
        </a:custGeom>
        <a:noFill/>
        <a:ln w="25400" cap="flat" cmpd="sng" algn="ctr">
          <a:solidFill>
            <a:schemeClr val="accent4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4099285">
        <a:off x="2355162" y="3238330"/>
        <a:ext cx="75928" cy="75928"/>
      </dsp:txXfrm>
    </dsp:sp>
    <dsp:sp modelId="{8B471638-4BC9-48A8-9261-6DF24739FA7D}">
      <dsp:nvSpPr>
        <dsp:cNvPr id="0" name=""/>
        <dsp:cNvSpPr/>
      </dsp:nvSpPr>
      <dsp:spPr>
        <a:xfrm>
          <a:off x="2673606" y="3631276"/>
          <a:ext cx="1402397" cy="70119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SLOŽENÉ</a:t>
          </a:r>
          <a:endParaRPr lang="cs-CZ" sz="1700" kern="1200" dirty="0"/>
        </a:p>
      </dsp:txBody>
      <dsp:txXfrm>
        <a:off x="2673606" y="3631276"/>
        <a:ext cx="1402397" cy="701198"/>
      </dsp:txXfrm>
    </dsp:sp>
    <dsp:sp modelId="{7944ADF6-9FA2-4F12-B44C-E0A514D085B8}">
      <dsp:nvSpPr>
        <dsp:cNvPr id="0" name=""/>
        <dsp:cNvSpPr/>
      </dsp:nvSpPr>
      <dsp:spPr>
        <a:xfrm rot="19457599">
          <a:off x="4011072" y="3768899"/>
          <a:ext cx="690823" cy="22763"/>
        </a:xfrm>
        <a:custGeom>
          <a:avLst/>
          <a:gdLst/>
          <a:ahLst/>
          <a:cxnLst/>
          <a:rect l="0" t="0" r="0" b="0"/>
          <a:pathLst>
            <a:path>
              <a:moveTo>
                <a:pt x="0" y="11381"/>
              </a:moveTo>
              <a:lnTo>
                <a:pt x="690823" y="11381"/>
              </a:lnTo>
            </a:path>
          </a:pathLst>
        </a:custGeom>
        <a:noFill/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9457599">
        <a:off x="4339213" y="3763010"/>
        <a:ext cx="34541" cy="34541"/>
      </dsp:txXfrm>
    </dsp:sp>
    <dsp:sp modelId="{723387B7-EC86-47F0-A75E-6BE35D6F3A1A}">
      <dsp:nvSpPr>
        <dsp:cNvPr id="0" name=""/>
        <dsp:cNvSpPr/>
      </dsp:nvSpPr>
      <dsp:spPr>
        <a:xfrm>
          <a:off x="4636963" y="3228087"/>
          <a:ext cx="1402397" cy="70119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DLANITĚ SLOŽENÉ</a:t>
          </a:r>
          <a:endParaRPr lang="cs-CZ" sz="1700" kern="1200" dirty="0"/>
        </a:p>
      </dsp:txBody>
      <dsp:txXfrm>
        <a:off x="4636963" y="3228087"/>
        <a:ext cx="1402397" cy="701198"/>
      </dsp:txXfrm>
    </dsp:sp>
    <dsp:sp modelId="{1C62C34C-505E-4BFD-9127-F20ABB03FCCD}">
      <dsp:nvSpPr>
        <dsp:cNvPr id="0" name=""/>
        <dsp:cNvSpPr/>
      </dsp:nvSpPr>
      <dsp:spPr>
        <a:xfrm rot="2142401">
          <a:off x="4011072" y="4172089"/>
          <a:ext cx="690823" cy="22763"/>
        </a:xfrm>
        <a:custGeom>
          <a:avLst/>
          <a:gdLst/>
          <a:ahLst/>
          <a:cxnLst/>
          <a:rect l="0" t="0" r="0" b="0"/>
          <a:pathLst>
            <a:path>
              <a:moveTo>
                <a:pt x="0" y="11381"/>
              </a:moveTo>
              <a:lnTo>
                <a:pt x="690823" y="11381"/>
              </a:lnTo>
            </a:path>
          </a:pathLst>
        </a:custGeom>
        <a:noFill/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142401">
        <a:off x="4339213" y="4166200"/>
        <a:ext cx="34541" cy="34541"/>
      </dsp:txXfrm>
    </dsp:sp>
    <dsp:sp modelId="{89343EA7-CC86-4135-886F-8FB840CFD096}">
      <dsp:nvSpPr>
        <dsp:cNvPr id="0" name=""/>
        <dsp:cNvSpPr/>
      </dsp:nvSpPr>
      <dsp:spPr>
        <a:xfrm>
          <a:off x="4636963" y="4034466"/>
          <a:ext cx="1402397" cy="70119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ZPEŘENÉ</a:t>
          </a:r>
          <a:endParaRPr lang="cs-CZ" sz="1700" kern="1200" dirty="0"/>
        </a:p>
      </dsp:txBody>
      <dsp:txXfrm>
        <a:off x="4636963" y="4034466"/>
        <a:ext cx="1402397" cy="701198"/>
      </dsp:txXfrm>
    </dsp:sp>
    <dsp:sp modelId="{B3DFD321-84CF-4707-BD31-69218D1C59A3}">
      <dsp:nvSpPr>
        <dsp:cNvPr id="0" name=""/>
        <dsp:cNvSpPr/>
      </dsp:nvSpPr>
      <dsp:spPr>
        <a:xfrm rot="18289469">
          <a:off x="5828688" y="3970494"/>
          <a:ext cx="982304" cy="22763"/>
        </a:xfrm>
        <a:custGeom>
          <a:avLst/>
          <a:gdLst/>
          <a:ahLst/>
          <a:cxnLst/>
          <a:rect l="0" t="0" r="0" b="0"/>
          <a:pathLst>
            <a:path>
              <a:moveTo>
                <a:pt x="0" y="11381"/>
              </a:moveTo>
              <a:lnTo>
                <a:pt x="982304" y="11381"/>
              </a:lnTo>
            </a:path>
          </a:pathLst>
        </a:custGeom>
        <a:noFill/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8289469">
        <a:off x="6295283" y="3957318"/>
        <a:ext cx="49115" cy="49115"/>
      </dsp:txXfrm>
    </dsp:sp>
    <dsp:sp modelId="{8F0B4659-1FA5-44BD-8DB9-37DCA84DC545}">
      <dsp:nvSpPr>
        <dsp:cNvPr id="0" name=""/>
        <dsp:cNvSpPr/>
      </dsp:nvSpPr>
      <dsp:spPr>
        <a:xfrm>
          <a:off x="6600320" y="3228087"/>
          <a:ext cx="1402397" cy="70119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LICHOZPEŘENÉ</a:t>
          </a:r>
          <a:endParaRPr lang="cs-CZ" sz="1700" kern="1200" dirty="0"/>
        </a:p>
      </dsp:txBody>
      <dsp:txXfrm>
        <a:off x="6600320" y="3228087"/>
        <a:ext cx="1402397" cy="701198"/>
      </dsp:txXfrm>
    </dsp:sp>
    <dsp:sp modelId="{DC51D971-3693-4A40-9E4E-3CD5BEAC63EC}">
      <dsp:nvSpPr>
        <dsp:cNvPr id="0" name=""/>
        <dsp:cNvSpPr/>
      </dsp:nvSpPr>
      <dsp:spPr>
        <a:xfrm>
          <a:off x="6039361" y="4373683"/>
          <a:ext cx="560959" cy="22763"/>
        </a:xfrm>
        <a:custGeom>
          <a:avLst/>
          <a:gdLst/>
          <a:ahLst/>
          <a:cxnLst/>
          <a:rect l="0" t="0" r="0" b="0"/>
          <a:pathLst>
            <a:path>
              <a:moveTo>
                <a:pt x="0" y="11381"/>
              </a:moveTo>
              <a:lnTo>
                <a:pt x="560959" y="11381"/>
              </a:lnTo>
            </a:path>
          </a:pathLst>
        </a:custGeom>
        <a:noFill/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6305817" y="4371041"/>
        <a:ext cx="28047" cy="28047"/>
      </dsp:txXfrm>
    </dsp:sp>
    <dsp:sp modelId="{87CAA28A-54BC-4F5E-AE93-9E1DC479342E}">
      <dsp:nvSpPr>
        <dsp:cNvPr id="0" name=""/>
        <dsp:cNvSpPr/>
      </dsp:nvSpPr>
      <dsp:spPr>
        <a:xfrm>
          <a:off x="6600320" y="4034466"/>
          <a:ext cx="1402397" cy="70119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SUDOZPEŘENÉ</a:t>
          </a:r>
          <a:endParaRPr lang="cs-CZ" sz="1700" kern="1200" dirty="0"/>
        </a:p>
      </dsp:txBody>
      <dsp:txXfrm>
        <a:off x="6600320" y="4034466"/>
        <a:ext cx="1402397" cy="701198"/>
      </dsp:txXfrm>
    </dsp:sp>
    <dsp:sp modelId="{FC91B79F-3430-44C6-8EDF-32162B536F9F}">
      <dsp:nvSpPr>
        <dsp:cNvPr id="0" name=""/>
        <dsp:cNvSpPr/>
      </dsp:nvSpPr>
      <dsp:spPr>
        <a:xfrm rot="3310531">
          <a:off x="5828688" y="4776873"/>
          <a:ext cx="982304" cy="22763"/>
        </a:xfrm>
        <a:custGeom>
          <a:avLst/>
          <a:gdLst/>
          <a:ahLst/>
          <a:cxnLst/>
          <a:rect l="0" t="0" r="0" b="0"/>
          <a:pathLst>
            <a:path>
              <a:moveTo>
                <a:pt x="0" y="11381"/>
              </a:moveTo>
              <a:lnTo>
                <a:pt x="982304" y="11381"/>
              </a:lnTo>
            </a:path>
          </a:pathLst>
        </a:custGeom>
        <a:noFill/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3310531">
        <a:off x="6295283" y="4763697"/>
        <a:ext cx="49115" cy="49115"/>
      </dsp:txXfrm>
    </dsp:sp>
    <dsp:sp modelId="{46CD71FC-FDBB-4BE6-8D3A-FAC569A938C5}">
      <dsp:nvSpPr>
        <dsp:cNvPr id="0" name=""/>
        <dsp:cNvSpPr/>
      </dsp:nvSpPr>
      <dsp:spPr>
        <a:xfrm>
          <a:off x="6600320" y="4840845"/>
          <a:ext cx="1402397" cy="70119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PŘETRHOVANĚ ZPEŘENÉ</a:t>
          </a:r>
          <a:endParaRPr lang="cs-CZ" sz="1700" kern="1200" dirty="0"/>
        </a:p>
      </dsp:txBody>
      <dsp:txXfrm>
        <a:off x="6600320" y="4840845"/>
        <a:ext cx="1402397" cy="701198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FBA1477-8873-4760-B6EB-ED5FAD270740}">
      <dsp:nvSpPr>
        <dsp:cNvPr id="0" name=""/>
        <dsp:cNvSpPr/>
      </dsp:nvSpPr>
      <dsp:spPr>
        <a:xfrm>
          <a:off x="1594520" y="1754694"/>
          <a:ext cx="940290" cy="1016573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LISTY</a:t>
          </a:r>
          <a:endParaRPr lang="cs-CZ" sz="1900" kern="1200" dirty="0"/>
        </a:p>
      </dsp:txBody>
      <dsp:txXfrm>
        <a:off x="1594520" y="1754694"/>
        <a:ext cx="940290" cy="1016573"/>
      </dsp:txXfrm>
    </dsp:sp>
    <dsp:sp modelId="{8A93692D-7660-4878-9631-F54A9C0DAA59}">
      <dsp:nvSpPr>
        <dsp:cNvPr id="0" name=""/>
        <dsp:cNvSpPr/>
      </dsp:nvSpPr>
      <dsp:spPr>
        <a:xfrm rot="18289469">
          <a:off x="2229384" y="1658236"/>
          <a:ext cx="1424110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424110" y="20214"/>
              </a:lnTo>
            </a:path>
          </a:pathLst>
        </a:custGeom>
        <a:noFill/>
        <a:ln w="25400" cap="flat" cmpd="sng" algn="ctr">
          <a:solidFill>
            <a:schemeClr val="accent4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8289469">
        <a:off x="2905837" y="1642848"/>
        <a:ext cx="71205" cy="71205"/>
      </dsp:txXfrm>
    </dsp:sp>
    <dsp:sp modelId="{BC02C39B-DF16-4BD5-8A39-2A6A53C770E1}">
      <dsp:nvSpPr>
        <dsp:cNvPr id="0" name=""/>
        <dsp:cNvSpPr/>
      </dsp:nvSpPr>
      <dsp:spPr>
        <a:xfrm>
          <a:off x="3348069" y="585634"/>
          <a:ext cx="1457075" cy="1016573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JEDNODUCHÉ</a:t>
          </a:r>
          <a:endParaRPr lang="cs-CZ" sz="1900" kern="1200" dirty="0"/>
        </a:p>
      </dsp:txBody>
      <dsp:txXfrm>
        <a:off x="3348069" y="585634"/>
        <a:ext cx="1457075" cy="1016573"/>
      </dsp:txXfrm>
    </dsp:sp>
    <dsp:sp modelId="{BB529CD0-744E-470E-987C-5F74A684834B}">
      <dsp:nvSpPr>
        <dsp:cNvPr id="0" name=""/>
        <dsp:cNvSpPr/>
      </dsp:nvSpPr>
      <dsp:spPr>
        <a:xfrm rot="19457599">
          <a:off x="4711008" y="781441"/>
          <a:ext cx="1001531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001531" y="20214"/>
              </a:lnTo>
            </a:path>
          </a:pathLst>
        </a:custGeom>
        <a:noFill/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9457599">
        <a:off x="5186736" y="776618"/>
        <a:ext cx="50076" cy="50076"/>
      </dsp:txXfrm>
    </dsp:sp>
    <dsp:sp modelId="{F21BF260-D142-432F-9588-B3C85256FFD4}">
      <dsp:nvSpPr>
        <dsp:cNvPr id="0" name=""/>
        <dsp:cNvSpPr/>
      </dsp:nvSpPr>
      <dsp:spPr>
        <a:xfrm>
          <a:off x="5618404" y="1104"/>
          <a:ext cx="1016675" cy="1016573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CELISTVÉ</a:t>
          </a:r>
          <a:endParaRPr lang="cs-CZ" sz="1900" kern="1200" dirty="0"/>
        </a:p>
      </dsp:txBody>
      <dsp:txXfrm>
        <a:off x="5618404" y="1104"/>
        <a:ext cx="1016675" cy="1016573"/>
      </dsp:txXfrm>
    </dsp:sp>
    <dsp:sp modelId="{31BB50B0-59DF-470B-A852-09419D71A8BF}">
      <dsp:nvSpPr>
        <dsp:cNvPr id="0" name=""/>
        <dsp:cNvSpPr/>
      </dsp:nvSpPr>
      <dsp:spPr>
        <a:xfrm rot="2142401">
          <a:off x="4711008" y="1365971"/>
          <a:ext cx="1001531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001531" y="20214"/>
              </a:lnTo>
            </a:path>
          </a:pathLst>
        </a:custGeom>
        <a:noFill/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142401">
        <a:off x="5186736" y="1361148"/>
        <a:ext cx="50076" cy="50076"/>
      </dsp:txXfrm>
    </dsp:sp>
    <dsp:sp modelId="{6EE8D2F3-3C28-4258-9AC4-6814F491579C}">
      <dsp:nvSpPr>
        <dsp:cNvPr id="0" name=""/>
        <dsp:cNvSpPr/>
      </dsp:nvSpPr>
      <dsp:spPr>
        <a:xfrm>
          <a:off x="5618404" y="1170164"/>
          <a:ext cx="1016675" cy="1016573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ČLENĚNÉ</a:t>
          </a:r>
          <a:endParaRPr lang="cs-CZ" sz="1900" kern="1200" dirty="0"/>
        </a:p>
      </dsp:txBody>
      <dsp:txXfrm>
        <a:off x="5618404" y="1170164"/>
        <a:ext cx="1016675" cy="1016573"/>
      </dsp:txXfrm>
    </dsp:sp>
    <dsp:sp modelId="{7A21F3D8-7862-461D-AF08-3FE06D4A14AA}">
      <dsp:nvSpPr>
        <dsp:cNvPr id="0" name=""/>
        <dsp:cNvSpPr/>
      </dsp:nvSpPr>
      <dsp:spPr>
        <a:xfrm rot="3310531">
          <a:off x="2229384" y="2827296"/>
          <a:ext cx="1424110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424110" y="20214"/>
              </a:lnTo>
            </a:path>
          </a:pathLst>
        </a:custGeom>
        <a:noFill/>
        <a:ln w="25400" cap="flat" cmpd="sng" algn="ctr">
          <a:solidFill>
            <a:schemeClr val="accent4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3310531">
        <a:off x="2905837" y="2811908"/>
        <a:ext cx="71205" cy="71205"/>
      </dsp:txXfrm>
    </dsp:sp>
    <dsp:sp modelId="{8B471638-4BC9-48A8-9261-6DF24739FA7D}">
      <dsp:nvSpPr>
        <dsp:cNvPr id="0" name=""/>
        <dsp:cNvSpPr/>
      </dsp:nvSpPr>
      <dsp:spPr>
        <a:xfrm>
          <a:off x="3348069" y="2923754"/>
          <a:ext cx="1457075" cy="1016573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SLOŽENÉ</a:t>
          </a:r>
          <a:endParaRPr lang="cs-CZ" sz="1900" kern="1200" dirty="0"/>
        </a:p>
      </dsp:txBody>
      <dsp:txXfrm>
        <a:off x="3348069" y="2923754"/>
        <a:ext cx="1457075" cy="1016573"/>
      </dsp:txXfrm>
    </dsp:sp>
    <dsp:sp modelId="{7944ADF6-9FA2-4F12-B44C-E0A514D085B8}">
      <dsp:nvSpPr>
        <dsp:cNvPr id="0" name=""/>
        <dsp:cNvSpPr/>
      </dsp:nvSpPr>
      <dsp:spPr>
        <a:xfrm rot="19457599">
          <a:off x="4711008" y="3119561"/>
          <a:ext cx="1001531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001531" y="20214"/>
              </a:lnTo>
            </a:path>
          </a:pathLst>
        </a:custGeom>
        <a:noFill/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9457599">
        <a:off x="5186736" y="3114738"/>
        <a:ext cx="50076" cy="50076"/>
      </dsp:txXfrm>
    </dsp:sp>
    <dsp:sp modelId="{723387B7-EC86-47F0-A75E-6BE35D6F3A1A}">
      <dsp:nvSpPr>
        <dsp:cNvPr id="0" name=""/>
        <dsp:cNvSpPr/>
      </dsp:nvSpPr>
      <dsp:spPr>
        <a:xfrm>
          <a:off x="5618404" y="2339224"/>
          <a:ext cx="1016675" cy="1016573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DLANITĚ SLOŽENÉ</a:t>
          </a:r>
          <a:endParaRPr lang="cs-CZ" sz="1900" kern="1200" dirty="0"/>
        </a:p>
      </dsp:txBody>
      <dsp:txXfrm>
        <a:off x="5618404" y="2339224"/>
        <a:ext cx="1016675" cy="1016573"/>
      </dsp:txXfrm>
    </dsp:sp>
    <dsp:sp modelId="{1C62C34C-505E-4BFD-9127-F20ABB03FCCD}">
      <dsp:nvSpPr>
        <dsp:cNvPr id="0" name=""/>
        <dsp:cNvSpPr/>
      </dsp:nvSpPr>
      <dsp:spPr>
        <a:xfrm rot="2142401">
          <a:off x="4711008" y="3704091"/>
          <a:ext cx="1001531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001531" y="20214"/>
              </a:lnTo>
            </a:path>
          </a:pathLst>
        </a:custGeom>
        <a:noFill/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142401">
        <a:off x="5186736" y="3699267"/>
        <a:ext cx="50076" cy="50076"/>
      </dsp:txXfrm>
    </dsp:sp>
    <dsp:sp modelId="{89343EA7-CC86-4135-886F-8FB840CFD096}">
      <dsp:nvSpPr>
        <dsp:cNvPr id="0" name=""/>
        <dsp:cNvSpPr/>
      </dsp:nvSpPr>
      <dsp:spPr>
        <a:xfrm>
          <a:off x="5618404" y="3508284"/>
          <a:ext cx="1016675" cy="1016573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ZPEŘENÉ</a:t>
          </a:r>
          <a:endParaRPr lang="cs-CZ" sz="1900" kern="1200" dirty="0"/>
        </a:p>
      </dsp:txBody>
      <dsp:txXfrm>
        <a:off x="5618404" y="3508284"/>
        <a:ext cx="1016675" cy="10165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A2EFA840-0C47-445F-9659-27355DA4B235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8324382-0036-42A0-BF27-D1AEFCDA9B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25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0DB5C6A-64AA-42CB-9E92-4A800D5B2D59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355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4DE1EAE-E995-401A-9F46-E32159AEF094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458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1476688-8271-4831-B009-E177AEA12A84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560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1DCB15B-586F-43F4-ACED-87A2A4F1E25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662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3165780-3B31-426E-A2B2-A1F5C1160325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765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0F7D118-9D04-4E41-98EC-3DA6FA4B61F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867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28CA242-241E-4F63-BE6C-D5EA60C091A5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97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E4D0E72-8140-447D-8773-0FC88238C625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</a:t>
            </a:fld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3072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1DE08D3-9885-4990-B2AD-6B5356A8E948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11</a:t>
            </a:fld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317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2623BF5-7EDB-4CA6-A8F6-A153C509B5F6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12</a:t>
            </a:fld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327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C468E03-C71B-4AAF-8466-B61E2A871209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13</a:t>
            </a:fld>
            <a:endParaRPr 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337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BE58EBB-7989-4398-991B-9B12B3D0E6AB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14</a:t>
            </a:fld>
            <a:endParaRPr 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891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348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39F217F-4315-41D1-B733-3AA57908001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15</a:t>
            </a:fld>
            <a:endParaRPr lang="cs-CZ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358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B642C36-3292-487D-AEEC-7880C603310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16</a:t>
            </a:fld>
            <a:endParaRPr lang="cs-CZ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B1B23B1-09B8-4ED4-9C64-DBA7A5982D86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17</a:t>
            </a:fld>
            <a:endParaRPr lang="cs-CZ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378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5BD8A59-AE0A-412B-BB12-4AECCE94B375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18</a:t>
            </a:fld>
            <a:endParaRPr lang="cs-CZ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30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389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1010275-1275-45A4-A848-ECEC458BF542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19</a:t>
            </a:fld>
            <a:endParaRPr lang="cs-CZ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399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F20199E-254A-4428-86A4-57F3ECDAFDB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20</a:t>
            </a:fld>
            <a:endParaRPr lang="cs-CZ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50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09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4832A18-1B09-4D1A-A38C-EABA4AF8AE4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21</a:t>
            </a:fld>
            <a:endParaRPr lang="cs-CZ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0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389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C035BE-0348-4425-A55A-83E3F645C18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22</a:t>
            </a:fld>
            <a:endParaRPr lang="cs-CZ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71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4744139-0F49-4105-951A-2C2377933D54}" type="slidenum">
              <a:rPr lang="cs-CZ" smtClean="0"/>
              <a:pPr>
                <a:defRPr/>
              </a:pPr>
              <a:t>23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BFA584-D03E-4840-8EBC-5F83AF7E487A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BD5220-680C-450D-A177-8933B26E1A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711EEC-9AE0-48AB-B890-A1A4E5079AA6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570BE4-C519-49D9-82FC-EC23BA62A9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A2C7FB-C96B-4EB8-8973-21C52CF1D994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14B5F8-70EE-4F02-B92C-88DA91A183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271C3A-2F85-447E-8FD5-607207B81B2B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5C200B-FDA6-4382-B766-00C948CF11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F952CA-C3F9-4F40-A911-2202EA01F6FB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6CB63E-C445-4F93-8751-A301D897E6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FDB95-258E-406F-A82F-5A11DA2FAEEE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F0CD4F-C4BF-4D32-9109-32873C3D4E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DB0308-D893-4EBA-9443-F0229CBC0C42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D8132D-01E7-42E7-BDF4-49C7548E5F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82981C-EAFA-435A-A449-50049D442D3E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FF01D7-8011-4A46-969F-0EA1C5A5A0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F9285A-EA65-4315-B048-C1E8D2CE03EB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828677-96B9-47EF-831E-6AD36939B1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152603-18D0-4F52-A467-8A3DDFD1D2A5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A6A01C-CA93-48F2-B9CE-FF579DC648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DA5AD3-0E4D-4D7B-BAE9-7E541A12F056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4213B3-3018-436C-9B6E-DE093BB2DF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88C59CB-7351-4021-81E3-AC11CD8079D9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23B4869-33B3-4217-BE42-A36476AB21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13" Type="http://schemas.openxmlformats.org/officeDocument/2006/relationships/image" Target="../media/image30.jpeg"/><Relationship Id="rId3" Type="http://schemas.openxmlformats.org/officeDocument/2006/relationships/image" Target="../media/image20.jpeg"/><Relationship Id="rId7" Type="http://schemas.openxmlformats.org/officeDocument/2006/relationships/image" Target="../media/image24.jpeg"/><Relationship Id="rId12" Type="http://schemas.openxmlformats.org/officeDocument/2006/relationships/image" Target="../media/image2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eg"/><Relationship Id="rId11" Type="http://schemas.openxmlformats.org/officeDocument/2006/relationships/image" Target="../media/image28.jpeg"/><Relationship Id="rId5" Type="http://schemas.openxmlformats.org/officeDocument/2006/relationships/image" Target="../media/image22.jpeg"/><Relationship Id="rId15" Type="http://schemas.openxmlformats.org/officeDocument/2006/relationships/slide" Target="slide12.xml"/><Relationship Id="rId10" Type="http://schemas.openxmlformats.org/officeDocument/2006/relationships/image" Target="../media/image27.jpeg"/><Relationship Id="rId4" Type="http://schemas.openxmlformats.org/officeDocument/2006/relationships/image" Target="../media/image21.jpeg"/><Relationship Id="rId9" Type="http://schemas.openxmlformats.org/officeDocument/2006/relationships/image" Target="../media/image26.jpeg"/><Relationship Id="rId14" Type="http://schemas.openxmlformats.org/officeDocument/2006/relationships/image" Target="../media/image31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eg"/><Relationship Id="rId3" Type="http://schemas.openxmlformats.org/officeDocument/2006/relationships/image" Target="../media/image32.jpeg"/><Relationship Id="rId7" Type="http://schemas.openxmlformats.org/officeDocument/2006/relationships/image" Target="../media/image36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jpeg"/><Relationship Id="rId11" Type="http://schemas.openxmlformats.org/officeDocument/2006/relationships/image" Target="../media/image39.jpeg"/><Relationship Id="rId5" Type="http://schemas.openxmlformats.org/officeDocument/2006/relationships/image" Target="../media/image34.jpeg"/><Relationship Id="rId10" Type="http://schemas.openxmlformats.org/officeDocument/2006/relationships/image" Target="../media/image38.jpeg"/><Relationship Id="rId4" Type="http://schemas.openxmlformats.org/officeDocument/2006/relationships/image" Target="../media/image33.jpeg"/><Relationship Id="rId9" Type="http://schemas.openxmlformats.org/officeDocument/2006/relationships/slide" Target="slide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7" Type="http://schemas.openxmlformats.org/officeDocument/2006/relationships/image" Target="../media/image43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jpeg"/><Relationship Id="rId5" Type="http://schemas.openxmlformats.org/officeDocument/2006/relationships/image" Target="../media/image41.jpeg"/><Relationship Id="rId4" Type="http://schemas.openxmlformats.org/officeDocument/2006/relationships/image" Target="../media/image40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jpeg"/><Relationship Id="rId5" Type="http://schemas.openxmlformats.org/officeDocument/2006/relationships/image" Target="../media/image45.jpeg"/><Relationship Id="rId4" Type="http://schemas.openxmlformats.org/officeDocument/2006/relationships/image" Target="../media/image44.jpe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jpeg"/><Relationship Id="rId3" Type="http://schemas.openxmlformats.org/officeDocument/2006/relationships/image" Target="../media/image47.png"/><Relationship Id="rId7" Type="http://schemas.openxmlformats.org/officeDocument/2006/relationships/image" Target="../media/image51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10" Type="http://schemas.openxmlformats.org/officeDocument/2006/relationships/image" Target="../media/image54.jpeg"/><Relationship Id="rId4" Type="http://schemas.openxmlformats.org/officeDocument/2006/relationships/image" Target="../media/image48.png"/><Relationship Id="rId9" Type="http://schemas.openxmlformats.org/officeDocument/2006/relationships/image" Target="../media/image53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8.jpeg"/><Relationship Id="rId5" Type="http://schemas.openxmlformats.org/officeDocument/2006/relationships/image" Target="../media/image57.jpeg"/><Relationship Id="rId4" Type="http://schemas.openxmlformats.org/officeDocument/2006/relationships/image" Target="../media/image56.jpe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openxmlformats.org/officeDocument/2006/relationships/image" Target="../media/image6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11" Type="http://schemas.openxmlformats.org/officeDocument/2006/relationships/image" Target="../media/image24.jpeg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61.jpeg"/><Relationship Id="rId4" Type="http://schemas.openxmlformats.org/officeDocument/2006/relationships/diagramLayout" Target="../diagrams/layout2.xml"/><Relationship Id="rId9" Type="http://schemas.openxmlformats.org/officeDocument/2006/relationships/image" Target="../media/image60.jpe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png"/><Relationship Id="rId3" Type="http://schemas.openxmlformats.org/officeDocument/2006/relationships/image" Target="../media/image47.png"/><Relationship Id="rId7" Type="http://schemas.openxmlformats.org/officeDocument/2006/relationships/image" Target="../media/image6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1/11/Glyceria_grandis_%286167893043%29.jpg?uselang=cs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19138" y="549275"/>
          <a:ext cx="7856537" cy="3816348"/>
        </p:xfrm>
        <a:graphic>
          <a:graphicData uri="http://schemas.openxmlformats.org/drawingml/2006/table">
            <a:tbl>
              <a:tblPr firstRow="1" bandRow="1"/>
              <a:tblGrid>
                <a:gridCol w="2268514"/>
                <a:gridCol w="5588023"/>
              </a:tblGrid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Název školy: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Gymnázium, Roudnice nad Labem, Havlíčkova 175, příspěvková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</a:rPr>
                        <a:t> organizace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Název projektu: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Moderní škola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Registrační číslo projektu: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CZ.1.07/1.5.00/34.1034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Šablona: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III/2 Inovace a zkvalitnění výuky prostřednictvím ICT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VY_32_Inovace_GR06_Fia01_10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Vytvořeno: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Srpen 2013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Mgr. Lada Fialová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</a:rPr>
                        <a:t> a příroda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Biologie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Sada: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Botanika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Název vzdělávacího materiálu: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List - morfologie II.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1. ročník čtyřletého gymnázia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</a:tbl>
          </a:graphicData>
        </a:graphic>
      </p:graphicFrame>
      <p:pic>
        <p:nvPicPr>
          <p:cNvPr id="2091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04963" y="4581525"/>
            <a:ext cx="5127277" cy="1433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1188" y="836613"/>
          <a:ext cx="7777162" cy="914404"/>
        </p:xfrm>
        <a:graphic>
          <a:graphicData uri="http://schemas.openxmlformats.org/drawingml/2006/table">
            <a:tbl>
              <a:tblPr firstRow="1" bandRow="1"/>
              <a:tblGrid>
                <a:gridCol w="1584237"/>
                <a:gridCol w="6192925"/>
              </a:tblGrid>
              <a:tr h="4572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Anotace: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21" marB="45721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Výkladová prezentace na téma morfologie listu. Určená do hodin biologie nebo laboratorních cvičení z biologie. Prezentace je ukončena opakováním.</a:t>
                      </a:r>
                    </a:p>
                  </a:txBody>
                  <a:tcPr marL="91444" marR="91444" marT="45721" marB="45721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</a:tr>
              <a:tr h="45719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Metodika: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21" marB="45721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Prezentaci ovládá učitel klikáním myši nebo šipkou vpravo (popř. vlevo). Při opakování žáci odpovídají ústně a po kliknutí myší se objevují správné odpovědi.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21" marB="45721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LIST (fylom)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MORFOLOGIE II.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ŽILNATINA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250825" y="1412875"/>
            <a:ext cx="8642350" cy="4525963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b="1" smtClean="0"/>
              <a:t>OTEVŘENÁ  X  UZAVŘENÁ</a:t>
            </a:r>
          </a:p>
          <a:p>
            <a:pPr eaLnBrk="1" hangingPunct="1">
              <a:buFont typeface="Arial" charset="0"/>
              <a:buNone/>
            </a:pPr>
            <a:endParaRPr lang="cs-CZ" b="1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				     SOUBĚŽNÁ  X  SÍŤNATÁ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								ZPEŘENÁ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							DLANITÁ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							ZNOŽENÁ</a:t>
            </a:r>
          </a:p>
        </p:txBody>
      </p:sp>
      <p:sp>
        <p:nvSpPr>
          <p:cNvPr id="4" name="Šipka ohnutá nahoru 3"/>
          <p:cNvSpPr/>
          <p:nvPr/>
        </p:nvSpPr>
        <p:spPr>
          <a:xfrm rot="5400000">
            <a:off x="5832476" y="3394075"/>
            <a:ext cx="1008062" cy="503237"/>
          </a:xfrm>
          <a:prstGeom prst="bentUpArrow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ohnutá nahoru 4"/>
          <p:cNvSpPr/>
          <p:nvPr/>
        </p:nvSpPr>
        <p:spPr>
          <a:xfrm rot="5400000">
            <a:off x="2663826" y="2241550"/>
            <a:ext cx="1008062" cy="503237"/>
          </a:xfrm>
          <a:prstGeom prst="bentUpArrow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text 3"/>
          <p:cNvSpPr>
            <a:spLocks noGrp="1"/>
          </p:cNvSpPr>
          <p:nvPr>
            <p:ph type="body" idx="1"/>
          </p:nvPr>
        </p:nvSpPr>
        <p:spPr>
          <a:xfrm>
            <a:off x="468313" y="333375"/>
            <a:ext cx="4040187" cy="639763"/>
          </a:xfrm>
        </p:spPr>
        <p:txBody>
          <a:bodyPr/>
          <a:lstStyle/>
          <a:p>
            <a:pPr eaLnBrk="1" hangingPunct="1"/>
            <a:r>
              <a:rPr lang="cs-CZ" sz="3200" smtClean="0"/>
              <a:t>OTEVŘENÁ ŽILNATINA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sz="half" idx="2"/>
          </p:nvPr>
        </p:nvSpPr>
        <p:spPr>
          <a:xfrm>
            <a:off x="468313" y="1196975"/>
            <a:ext cx="4040187" cy="3951288"/>
          </a:xfrm>
        </p:spPr>
        <p:txBody>
          <a:bodyPr/>
          <a:lstStyle/>
          <a:p>
            <a:pPr eaLnBrk="1" hangingPunct="1"/>
            <a:r>
              <a:rPr lang="cs-CZ" sz="2800" smtClean="0"/>
              <a:t>žilnatina v čepeli vějířovitě uspořádaná, žilky se dále vidličnatě větví</a:t>
            </a:r>
          </a:p>
          <a:p>
            <a:pPr eaLnBrk="1" hangingPunct="1"/>
            <a:r>
              <a:rPr lang="cs-CZ" sz="2800" smtClean="0"/>
              <a:t>jednotlivé žilky nejsou navzájem propojeny</a:t>
            </a:r>
          </a:p>
          <a:p>
            <a:pPr eaLnBrk="1" hangingPunct="1"/>
            <a:r>
              <a:rPr lang="cs-CZ" sz="2800" smtClean="0"/>
              <a:t>jinan</a:t>
            </a:r>
          </a:p>
        </p:txBody>
      </p:sp>
      <p:sp>
        <p:nvSpPr>
          <p:cNvPr id="6148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3438" y="341313"/>
            <a:ext cx="4041775" cy="639762"/>
          </a:xfrm>
        </p:spPr>
        <p:txBody>
          <a:bodyPr/>
          <a:lstStyle/>
          <a:p>
            <a:pPr eaLnBrk="1" hangingPunct="1"/>
            <a:r>
              <a:rPr lang="cs-CZ" sz="3200" smtClean="0"/>
              <a:t>UZAVŘENÁ ŽILNATINA</a:t>
            </a:r>
          </a:p>
        </p:txBody>
      </p:sp>
      <p:sp>
        <p:nvSpPr>
          <p:cNvPr id="6149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572000" y="1196975"/>
            <a:ext cx="4321175" cy="3951288"/>
          </a:xfrm>
        </p:spPr>
        <p:txBody>
          <a:bodyPr/>
          <a:lstStyle/>
          <a:p>
            <a:pPr eaLnBrk="1" hangingPunct="1"/>
            <a:r>
              <a:rPr lang="cs-CZ" sz="2800" smtClean="0"/>
              <a:t>žilnatina se vzájemně propojenými žilkami</a:t>
            </a:r>
          </a:p>
          <a:p>
            <a:pPr eaLnBrk="1" hangingPunct="1"/>
            <a:r>
              <a:rPr lang="cs-CZ" sz="2800" smtClean="0"/>
              <a:t>typy:   souběžná žilnatina</a:t>
            </a:r>
          </a:p>
          <a:p>
            <a:pPr lvl="2" eaLnBrk="1" hangingPunct="1">
              <a:buFont typeface="Arial" charset="0"/>
              <a:buNone/>
            </a:pPr>
            <a:r>
              <a:rPr lang="cs-CZ" sz="2800" smtClean="0"/>
              <a:t>	síťnatá žilnatina</a:t>
            </a:r>
          </a:p>
        </p:txBody>
      </p:sp>
      <p:pic>
        <p:nvPicPr>
          <p:cNvPr id="6150" name="Obrázek 5" descr="P1120562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388" y="4995863"/>
            <a:ext cx="2232025" cy="167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1" name="Obrázek 6" descr="P1120564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66950" y="4149725"/>
            <a:ext cx="2281238" cy="1709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2" name="Obrázek 7" descr="P1120645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51500" y="3278188"/>
            <a:ext cx="2490788" cy="3319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SOUBĚŽNÁ ŽILNATINA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468313" y="1341438"/>
            <a:ext cx="8229600" cy="4525962"/>
          </a:xfrm>
        </p:spPr>
        <p:txBody>
          <a:bodyPr/>
          <a:lstStyle/>
          <a:p>
            <a:pPr eaLnBrk="1" hangingPunct="1"/>
            <a:r>
              <a:rPr lang="cs-CZ" smtClean="0"/>
              <a:t>žilky probíhají souběžně (obloukovitě) od báze čepele k vrcholu, kde se spojují</a:t>
            </a:r>
          </a:p>
          <a:p>
            <a:pPr eaLnBrk="1" hangingPunct="1"/>
            <a:r>
              <a:rPr lang="cs-CZ" smtClean="0"/>
              <a:t>častý výskyt u jednoděložných rostlin dále např. u jitrocele</a:t>
            </a:r>
          </a:p>
          <a:p>
            <a:pPr eaLnBrk="1" hangingPunct="1"/>
            <a:endParaRPr lang="cs-CZ" sz="1000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	jitrocel kopinatý		orobinec širolistý</a:t>
            </a:r>
          </a:p>
        </p:txBody>
      </p:sp>
      <p:pic>
        <p:nvPicPr>
          <p:cNvPr id="7172" name="Obrázek 4" descr="P1120357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0113" y="4292600"/>
            <a:ext cx="2555875" cy="191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3" name="Obrázek 5" descr="P1120507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263" y="4292600"/>
            <a:ext cx="1492250" cy="1987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4" name="Obrázek 6" descr="P1120505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125" y="4508500"/>
            <a:ext cx="1544638" cy="206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SÍŤNATÁ ŽILNATINA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323850" y="1052513"/>
            <a:ext cx="8569325" cy="5073650"/>
          </a:xfrm>
        </p:spPr>
        <p:txBody>
          <a:bodyPr/>
          <a:lstStyle/>
          <a:p>
            <a:pPr eaLnBrk="1" hangingPunct="1"/>
            <a:r>
              <a:rPr lang="cs-CZ" sz="2800" smtClean="0"/>
              <a:t>žilky se větví a vytváří hustou síť</a:t>
            </a:r>
          </a:p>
          <a:p>
            <a:pPr eaLnBrk="1" hangingPunct="1"/>
            <a:r>
              <a:rPr lang="cs-CZ" sz="2800" smtClean="0"/>
              <a:t>typy:</a:t>
            </a:r>
          </a:p>
          <a:p>
            <a:pPr eaLnBrk="1" hangingPunct="1">
              <a:buFont typeface="Arial" charset="0"/>
              <a:buNone/>
            </a:pPr>
            <a:r>
              <a:rPr lang="cs-CZ" sz="2800" b="1" smtClean="0"/>
              <a:t>ZPEŘENÁ</a:t>
            </a:r>
            <a:r>
              <a:rPr lang="cs-CZ" sz="2800" smtClean="0"/>
              <a:t> - z hlavní žilky listové čepele vybíhají na obě strany slabší žilky 1. řádu, které se dále stejným způsobem větví na žilky 2. řádu …</a:t>
            </a:r>
          </a:p>
          <a:p>
            <a:pPr eaLnBrk="1" hangingPunct="1">
              <a:buFont typeface="Arial" charset="0"/>
              <a:buNone/>
            </a:pPr>
            <a:r>
              <a:rPr lang="cs-CZ" sz="2800" smtClean="0"/>
              <a:t>	běžná u dvouděložných rostlin</a:t>
            </a:r>
          </a:p>
          <a:p>
            <a:pPr eaLnBrk="1" hangingPunct="1">
              <a:buFont typeface="Arial" charset="0"/>
              <a:buNone/>
            </a:pPr>
            <a:r>
              <a:rPr lang="cs-CZ" sz="2800" b="1" smtClean="0"/>
              <a:t>DLANITÁ</a:t>
            </a:r>
            <a:r>
              <a:rPr lang="cs-CZ" sz="2800" smtClean="0"/>
              <a:t> – žilnatina s několika hlavními žilkami, které se paprskovitě větví při bázi čepele (javor, platan)</a:t>
            </a:r>
          </a:p>
          <a:p>
            <a:pPr eaLnBrk="1" hangingPunct="1">
              <a:buFont typeface="Arial" charset="0"/>
              <a:buNone/>
            </a:pPr>
            <a:r>
              <a:rPr lang="cs-CZ" sz="2800" b="1" smtClean="0"/>
              <a:t>ZNOŽENÁ</a:t>
            </a:r>
            <a:r>
              <a:rPr lang="cs-CZ" sz="2800" smtClean="0"/>
              <a:t> – z jedné silné žilky odnožuje vždy jen jedna slabší žilka směrem ven (čemeřice)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ZPEŘENÁ ŽILNATINA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	třešeň ptačí			lípa malolistá</a:t>
            </a:r>
          </a:p>
        </p:txBody>
      </p:sp>
      <p:pic>
        <p:nvPicPr>
          <p:cNvPr id="9220" name="Obrázek 3" descr="P1110722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8313" y="2781300"/>
            <a:ext cx="3935412" cy="2951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1" name="Obrázek 4" descr="P1110710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40275" y="2781300"/>
            <a:ext cx="3935413" cy="2951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DLANITÁ ŽILNATINA</a:t>
            </a:r>
          </a:p>
        </p:txBody>
      </p:sp>
      <p:pic>
        <p:nvPicPr>
          <p:cNvPr id="10243" name="Zástupný symbol pro obsah 3" descr="list javor klen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23850" y="2060575"/>
            <a:ext cx="3236913" cy="4525963"/>
          </a:xfrm>
        </p:spPr>
      </p:pic>
      <p:sp>
        <p:nvSpPr>
          <p:cNvPr id="10244" name="TextovéPole 4"/>
          <p:cNvSpPr txBox="1">
            <a:spLocks noChangeArrowheads="1"/>
          </p:cNvSpPr>
          <p:nvPr/>
        </p:nvSpPr>
        <p:spPr bwMode="auto">
          <a:xfrm>
            <a:off x="611188" y="1412875"/>
            <a:ext cx="20161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javor klen</a:t>
            </a:r>
          </a:p>
        </p:txBody>
      </p:sp>
      <p:pic>
        <p:nvPicPr>
          <p:cNvPr id="10245" name="Obrázek 4" descr="P1120702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275" y="2420938"/>
            <a:ext cx="4956175" cy="3716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3924300" y="1403350"/>
            <a:ext cx="4103688" cy="5857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dirty="0">
                <a:latin typeface="+mn-lt"/>
              </a:rPr>
              <a:t>platan javorolistý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ZNOŽENÁ ŽILNATINA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čemeřice</a:t>
            </a:r>
          </a:p>
          <a:p>
            <a:pPr eaLnBrk="1" hangingPunct="1"/>
            <a:endParaRPr lang="cs-CZ" smtClean="0"/>
          </a:p>
        </p:txBody>
      </p:sp>
      <p:pic>
        <p:nvPicPr>
          <p:cNvPr id="11268" name="Obrázek 3" descr="P1120547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750" y="2492375"/>
            <a:ext cx="4956175" cy="371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9" name="Obrázek 4" descr="P1120552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5963" y="1484313"/>
            <a:ext cx="2862262" cy="381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144463" y="0"/>
            <a:ext cx="8820150" cy="1143000"/>
          </a:xfrm>
        </p:spPr>
        <p:txBody>
          <a:bodyPr/>
          <a:lstStyle/>
          <a:p>
            <a:pPr eaLnBrk="1" hangingPunct="1"/>
            <a:r>
              <a:rPr lang="cs-CZ" sz="3700" b="1" smtClean="0"/>
              <a:t>TYPY LISTŮ PODLE ROZLIŠENÍ STRAN ČEPELE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358775" y="908050"/>
            <a:ext cx="8785225" cy="5113338"/>
          </a:xfrm>
        </p:spPr>
        <p:txBody>
          <a:bodyPr/>
          <a:lstStyle/>
          <a:p>
            <a:pPr eaLnBrk="1" hangingPunct="1"/>
            <a:r>
              <a:rPr lang="cs-CZ" b="1" smtClean="0"/>
              <a:t>BIFACIÁLNÍ LISTY</a:t>
            </a:r>
            <a:r>
              <a:rPr lang="cs-CZ" smtClean="0"/>
              <a:t> (dvoulícé) – rozlišená strana lícová a rubová (dvoud. rostl. a některé jednod.)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r>
              <a:rPr lang="cs-CZ" b="1" smtClean="0"/>
              <a:t>MONOFACIÁLNÍ LISTY </a:t>
            </a:r>
            <a:r>
              <a:rPr lang="cs-CZ" smtClean="0"/>
              <a:t>(jednolícé) – rubová a lícová strana nerozlišená (cibule kuchyňská, tenura – lidově tchýnin jazyk, orobinec) </a:t>
            </a:r>
          </a:p>
        </p:txBody>
      </p:sp>
      <p:pic>
        <p:nvPicPr>
          <p:cNvPr id="12292" name="Obrázek 3" descr="P1120324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2163" y="5300663"/>
            <a:ext cx="1979612" cy="148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3" name="Obrázek 4" descr="P1120336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4213" y="1989138"/>
            <a:ext cx="24003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4" name="Obrázek 5" descr="P1120319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79838" y="1989138"/>
            <a:ext cx="2424112" cy="1817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5" name="Obrázek 6" descr="P1120507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08850" y="5013325"/>
            <a:ext cx="1223963" cy="172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6" name="Obrázek 7" descr="P1120383.JPG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948488" y="1916113"/>
            <a:ext cx="1403350" cy="187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7" name="Obrázek 8" descr="P1120782.JPG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008438" y="5292725"/>
            <a:ext cx="1931987" cy="1449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457200" y="-26988"/>
            <a:ext cx="8229600" cy="1143001"/>
          </a:xfrm>
        </p:spPr>
        <p:txBody>
          <a:bodyPr/>
          <a:lstStyle/>
          <a:p>
            <a:pPr eaLnBrk="1" hangingPunct="1"/>
            <a:r>
              <a:rPr lang="cs-CZ" sz="4000" smtClean="0"/>
              <a:t>TYPY LISTŮ PODLE ČLENITOSTI ČEPELE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51520" y="1052736"/>
          <a:ext cx="8712968" cy="55446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JEDNODUCHÉ LISTY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čepel je vytvořena po celé délce hlavních žilek</a:t>
            </a:r>
          </a:p>
          <a:p>
            <a:pPr eaLnBrk="1" hangingPunct="1">
              <a:buFont typeface="Arial" charset="0"/>
              <a:buNone/>
            </a:pPr>
            <a:r>
              <a:rPr lang="cs-CZ" b="1" smtClean="0"/>
              <a:t>CELISTVÉ LISTY</a:t>
            </a:r>
            <a:r>
              <a:rPr lang="cs-CZ" smtClean="0"/>
              <a:t> – čepel není členěná</a:t>
            </a:r>
          </a:p>
          <a:p>
            <a:pPr eaLnBrk="1" hangingPunct="1">
              <a:buFont typeface="Arial" charset="0"/>
              <a:buNone/>
            </a:pPr>
            <a:r>
              <a:rPr lang="cs-CZ" b="1" smtClean="0"/>
              <a:t>ČLENĚNÉ LISTY</a:t>
            </a:r>
            <a:r>
              <a:rPr lang="cs-CZ" smtClean="0"/>
              <a:t> – čepel členěná zářezy</a:t>
            </a:r>
          </a:p>
          <a:p>
            <a:pPr lvl="4" eaLnBrk="1" hangingPunct="1">
              <a:buFont typeface="Arial" charset="0"/>
              <a:buChar char="►"/>
            </a:pPr>
            <a:r>
              <a:rPr lang="cs-CZ" sz="2800" smtClean="0"/>
              <a:t>laločný – do 1/3</a:t>
            </a:r>
          </a:p>
          <a:p>
            <a:pPr lvl="4" eaLnBrk="1" hangingPunct="1">
              <a:buFont typeface="Arial" charset="0"/>
              <a:buChar char="►"/>
            </a:pPr>
            <a:r>
              <a:rPr lang="cs-CZ" sz="2800" smtClean="0"/>
              <a:t>klaný – do 1/2</a:t>
            </a:r>
          </a:p>
          <a:p>
            <a:pPr lvl="4" eaLnBrk="1" hangingPunct="1">
              <a:buFont typeface="Arial" charset="0"/>
              <a:buChar char="►"/>
            </a:pPr>
            <a:r>
              <a:rPr lang="cs-CZ" sz="2800" smtClean="0"/>
              <a:t>dílný – do 2/3</a:t>
            </a:r>
          </a:p>
          <a:p>
            <a:pPr lvl="4" eaLnBrk="1" hangingPunct="1">
              <a:buFont typeface="Arial" charset="0"/>
              <a:buChar char="►"/>
            </a:pPr>
            <a:r>
              <a:rPr lang="cs-CZ" sz="2800" smtClean="0"/>
              <a:t>sečný – téměř k hlavní žilce</a:t>
            </a:r>
          </a:p>
          <a:p>
            <a:pPr eaLnBrk="1" hangingPunct="1"/>
            <a:endParaRPr lang="cs-CZ" b="1" smtClean="0"/>
          </a:p>
          <a:p>
            <a:pPr eaLnBrk="1" hangingPunct="1"/>
            <a:endParaRPr lang="cs-CZ" smtClean="0"/>
          </a:p>
        </p:txBody>
      </p:sp>
      <p:sp>
        <p:nvSpPr>
          <p:cNvPr id="5" name="Šrafovaná šipka doprava 4">
            <a:hlinkClick r:id="rId3" action="ppaction://hlinksldjump"/>
          </p:cNvPr>
          <p:cNvSpPr/>
          <p:nvPr/>
        </p:nvSpPr>
        <p:spPr>
          <a:xfrm>
            <a:off x="7740650" y="-26988"/>
            <a:ext cx="1368425" cy="863601"/>
          </a:xfrm>
          <a:prstGeom prst="stripedRightArrow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SCHÉMA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Obrázek 15" descr="okrouhlý list vrbiny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59563" y="3552825"/>
            <a:ext cx="1800225" cy="1274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3" name="Obrázek 16" descr="elipčitý list třezalky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6238" y="1325563"/>
            <a:ext cx="1368425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Obrázek 15" descr="popenec břečťanolistý list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463" y="3549650"/>
            <a:ext cx="17272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Obrázek 14" descr="P1110689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60450" y="1341438"/>
            <a:ext cx="1350963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12" descr="P1110710.JPG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771775" y="5157788"/>
            <a:ext cx="1824038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Obrázek 11" descr="štítovitý list lektnínu.jpg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68850" y="5157788"/>
            <a:ext cx="1674813" cy="1312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8" name="Obrázek 10" descr="podlouhlý list vrby.jpg"/>
          <p:cNvPicPr>
            <a:picLocks noChangeAspect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900113" y="5157788"/>
            <a:ext cx="17018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9" name="Obrázek 9" descr="P1110741.JPG"/>
          <p:cNvPicPr>
            <a:picLocks noChangeAspect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900113" y="3500438"/>
            <a:ext cx="1727200" cy="1296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0" name="Obrázek 7" descr="P1120564.JPG"/>
          <p:cNvPicPr>
            <a:picLocks noChangeAspect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659563" y="1628775"/>
            <a:ext cx="1739900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1" name="Obrázek 6" descr="P1120539.JPG"/>
          <p:cNvPicPr>
            <a:picLocks noChangeAspect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716463" y="1628775"/>
            <a:ext cx="17272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2" name="Obrázek 4" descr="ELIPČITÝ LIST JABLOŇ.jpg"/>
          <p:cNvPicPr>
            <a:picLocks noChangeAspect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588125" y="5183188"/>
            <a:ext cx="1757363" cy="127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3" name="Obrázek 5" descr="kopisťovitý list sedmikrásky.jpg"/>
          <p:cNvPicPr>
            <a:picLocks noChangeAspect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2771775" y="3500438"/>
            <a:ext cx="1824038" cy="1296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74" name="Nadpis 1"/>
          <p:cNvSpPr>
            <a:spLocks noGrp="1"/>
          </p:cNvSpPr>
          <p:nvPr>
            <p:ph type="title"/>
          </p:nvPr>
        </p:nvSpPr>
        <p:spPr>
          <a:xfrm>
            <a:off x="457200" y="-26988"/>
            <a:ext cx="8229600" cy="1143001"/>
          </a:xfrm>
        </p:spPr>
        <p:txBody>
          <a:bodyPr/>
          <a:lstStyle/>
          <a:p>
            <a:pPr eaLnBrk="1" hangingPunct="1"/>
            <a:r>
              <a:rPr lang="cs-CZ" b="1" smtClean="0"/>
              <a:t>CELISTVÉ LISTY</a:t>
            </a:r>
            <a:endParaRPr lang="cs-CZ" smtClean="0"/>
          </a:p>
        </p:txBody>
      </p:sp>
      <p:sp>
        <p:nvSpPr>
          <p:cNvPr id="15375" name="Zástupný symbol pro obsah 2"/>
          <p:cNvSpPr>
            <a:spLocks noGrp="1"/>
          </p:cNvSpPr>
          <p:nvPr>
            <p:ph idx="1"/>
          </p:nvPr>
        </p:nvSpPr>
        <p:spPr>
          <a:xfrm>
            <a:off x="1116013" y="908050"/>
            <a:ext cx="7921625" cy="554513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400" b="1" smtClean="0"/>
              <a:t>čárkovitý	elipčitý 	jehlicovitý	 klínovitý</a:t>
            </a:r>
          </a:p>
          <a:p>
            <a:pPr eaLnBrk="1" hangingPunct="1">
              <a:buFont typeface="Arial" charset="0"/>
              <a:buNone/>
            </a:pPr>
            <a:r>
              <a:rPr lang="cs-CZ" sz="2400" b="1" smtClean="0"/>
              <a:t>	</a:t>
            </a:r>
            <a:r>
              <a:rPr lang="cs-CZ" sz="1800" b="1" smtClean="0">
                <a:solidFill>
                  <a:schemeClr val="bg1"/>
                </a:solidFill>
              </a:rPr>
              <a:t>srha</a:t>
            </a:r>
            <a:r>
              <a:rPr lang="cs-CZ" sz="2400" b="1" smtClean="0"/>
              <a:t> 		</a:t>
            </a:r>
            <a:r>
              <a:rPr lang="cs-CZ" sz="1800" b="1" smtClean="0">
                <a:solidFill>
                  <a:schemeClr val="bg1"/>
                </a:solidFill>
              </a:rPr>
              <a:t>třezalka</a:t>
            </a:r>
            <a:r>
              <a:rPr lang="cs-CZ" sz="2400" b="1" smtClean="0"/>
              <a:t>	</a:t>
            </a:r>
          </a:p>
          <a:p>
            <a:pPr eaLnBrk="1" hangingPunct="1">
              <a:buFont typeface="Arial" charset="0"/>
              <a:buNone/>
            </a:pPr>
            <a:r>
              <a:rPr lang="cs-CZ" sz="2400" b="1" smtClean="0">
                <a:solidFill>
                  <a:schemeClr val="bg1"/>
                </a:solidFill>
              </a:rPr>
              <a:t>			</a:t>
            </a:r>
            <a:r>
              <a:rPr lang="cs-CZ" sz="1800" b="1" smtClean="0">
                <a:solidFill>
                  <a:schemeClr val="bg1"/>
                </a:solidFill>
              </a:rPr>
              <a:t>		smrk		jinan</a:t>
            </a:r>
          </a:p>
          <a:p>
            <a:pPr eaLnBrk="1" hangingPunct="1">
              <a:buFont typeface="Arial" charset="0"/>
              <a:buNone/>
            </a:pPr>
            <a:endParaRPr lang="cs-CZ" sz="2400" b="1" smtClean="0"/>
          </a:p>
          <a:p>
            <a:pPr eaLnBrk="1" hangingPunct="1">
              <a:buFont typeface="Arial" charset="0"/>
              <a:buNone/>
            </a:pPr>
            <a:endParaRPr lang="cs-CZ" sz="2400" b="1" smtClean="0"/>
          </a:p>
          <a:p>
            <a:pPr eaLnBrk="1" hangingPunct="1">
              <a:buFont typeface="Arial" charset="0"/>
              <a:buNone/>
            </a:pPr>
            <a:r>
              <a:rPr lang="cs-CZ" sz="2400" b="1" smtClean="0"/>
              <a:t>kopinatý 	kopisťovitý 	ledvinitý	okrouhlý</a:t>
            </a:r>
          </a:p>
          <a:p>
            <a:pPr eaLnBrk="1" hangingPunct="1">
              <a:buFont typeface="Arial" charset="0"/>
              <a:buNone/>
            </a:pPr>
            <a:r>
              <a:rPr lang="cs-CZ" sz="1800" b="1" smtClean="0">
                <a:solidFill>
                  <a:schemeClr val="bg1"/>
                </a:solidFill>
              </a:rPr>
              <a:t>jitrocel</a:t>
            </a:r>
            <a:r>
              <a:rPr lang="cs-CZ" sz="1800" smtClean="0">
                <a:solidFill>
                  <a:schemeClr val="bg1"/>
                </a:solidFill>
              </a:rPr>
              <a:t>		</a:t>
            </a:r>
            <a:r>
              <a:rPr lang="cs-CZ" sz="1800" b="1" smtClean="0">
                <a:solidFill>
                  <a:schemeClr val="bg1"/>
                </a:solidFill>
              </a:rPr>
              <a:t>sedmikráska	popenec		vrbina</a:t>
            </a:r>
          </a:p>
          <a:p>
            <a:pPr eaLnBrk="1" hangingPunct="1">
              <a:buFont typeface="Arial" charset="0"/>
              <a:buNone/>
            </a:pPr>
            <a:endParaRPr lang="cs-CZ" sz="2400" b="1" smtClean="0"/>
          </a:p>
          <a:p>
            <a:pPr eaLnBrk="1" hangingPunct="1">
              <a:buFont typeface="Arial" charset="0"/>
              <a:buNone/>
            </a:pPr>
            <a:endParaRPr lang="cs-CZ" sz="2400" b="1" smtClean="0"/>
          </a:p>
          <a:p>
            <a:pPr eaLnBrk="1" hangingPunct="1">
              <a:buFont typeface="Arial" charset="0"/>
              <a:buNone/>
            </a:pPr>
            <a:r>
              <a:rPr lang="cs-CZ" sz="2400" b="1" smtClean="0"/>
              <a:t>podlouhlý 	srdčitý 		štítovitý	vejčitý</a:t>
            </a:r>
            <a:r>
              <a:rPr lang="cs-CZ" sz="2000" b="1" smtClean="0"/>
              <a:t>	</a:t>
            </a:r>
          </a:p>
          <a:p>
            <a:pPr eaLnBrk="1" hangingPunct="1">
              <a:buFont typeface="Arial" charset="0"/>
              <a:buNone/>
            </a:pPr>
            <a:r>
              <a:rPr lang="cs-CZ" sz="1800" b="1" smtClean="0">
                <a:solidFill>
                  <a:schemeClr val="bg1"/>
                </a:solidFill>
              </a:rPr>
              <a:t>vrba 		lípa		leknín		jabloň</a:t>
            </a:r>
          </a:p>
          <a:p>
            <a:pPr eaLnBrk="1" hangingPunct="1">
              <a:buFont typeface="Arial" charset="0"/>
              <a:buNone/>
            </a:pPr>
            <a:r>
              <a:rPr lang="cs-CZ" sz="2000" b="1" smtClean="0">
                <a:solidFill>
                  <a:schemeClr val="bg1"/>
                </a:solidFill>
              </a:rPr>
              <a:t>		</a:t>
            </a:r>
            <a:endParaRPr lang="cs-CZ" sz="2000" b="1" smtClean="0"/>
          </a:p>
          <a:p>
            <a:pPr eaLnBrk="1" hangingPunct="1">
              <a:buFont typeface="Arial" charset="0"/>
              <a:buNone/>
            </a:pPr>
            <a:endParaRPr lang="cs-CZ" sz="2000" b="1" smtClean="0"/>
          </a:p>
          <a:p>
            <a:pPr eaLnBrk="1" hangingPunct="1">
              <a:buFont typeface="Arial" charset="0"/>
              <a:buNone/>
            </a:pPr>
            <a:endParaRPr lang="cs-CZ" sz="2000" b="1" smtClean="0"/>
          </a:p>
        </p:txBody>
      </p:sp>
      <p:sp>
        <p:nvSpPr>
          <p:cNvPr id="4" name="Šrafovaná šipka doprava 3">
            <a:hlinkClick r:id="rId15" action="ppaction://hlinksldjump"/>
          </p:cNvPr>
          <p:cNvSpPr/>
          <p:nvPr/>
        </p:nvSpPr>
        <p:spPr>
          <a:xfrm>
            <a:off x="7596188" y="188913"/>
            <a:ext cx="1368425" cy="863600"/>
          </a:xfrm>
          <a:prstGeom prst="stripedRightArrow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SCHÉMA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Obrázek 5" descr="dlanitoklaný list chmele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3663" y="3357563"/>
            <a:ext cx="1873250" cy="1312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Obrázek 7" descr="P1120887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275" y="3328988"/>
            <a:ext cx="1800225" cy="1350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Obrázek 4" descr="P1110681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0113" y="3357563"/>
            <a:ext cx="17272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Obrázek 6" descr="P1120852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43663" y="1557338"/>
            <a:ext cx="1824037" cy="1366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11" descr="P1130215.JPG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79838" y="1520825"/>
            <a:ext cx="1871662" cy="1403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Obrázek 10" descr="P1130096.JPG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900113" y="1557338"/>
            <a:ext cx="1708150" cy="1366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2" name="Nadpis 1"/>
          <p:cNvSpPr>
            <a:spLocks noGrp="1"/>
          </p:cNvSpPr>
          <p:nvPr>
            <p:ph type="title"/>
          </p:nvPr>
        </p:nvSpPr>
        <p:spPr>
          <a:xfrm>
            <a:off x="457200" y="44450"/>
            <a:ext cx="8229600" cy="1143000"/>
          </a:xfrm>
        </p:spPr>
        <p:txBody>
          <a:bodyPr/>
          <a:lstStyle/>
          <a:p>
            <a:pPr eaLnBrk="1" hangingPunct="1"/>
            <a:r>
              <a:rPr lang="cs-CZ" b="1" smtClean="0"/>
              <a:t>ČLENĚNÉ LISTY</a:t>
            </a:r>
            <a:endParaRPr lang="cs-CZ" smtClean="0"/>
          </a:p>
        </p:txBody>
      </p:sp>
      <p:sp>
        <p:nvSpPr>
          <p:cNvPr id="4" name="Šrafovaná šipka doprava 3">
            <a:hlinkClick r:id="rId9" action="ppaction://hlinksldjump"/>
          </p:cNvPr>
          <p:cNvSpPr/>
          <p:nvPr/>
        </p:nvSpPr>
        <p:spPr>
          <a:xfrm>
            <a:off x="7775575" y="0"/>
            <a:ext cx="1368425" cy="863600"/>
          </a:xfrm>
          <a:prstGeom prst="stripedRightArrow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SCHÉMA</a:t>
            </a:r>
          </a:p>
        </p:txBody>
      </p:sp>
      <p:pic>
        <p:nvPicPr>
          <p:cNvPr id="16394" name="Obrázek 8" descr="P1120898.JPG"/>
          <p:cNvPicPr>
            <a:picLocks noChangeAspect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900113" y="5157788"/>
            <a:ext cx="1743075" cy="1274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5" name="Obrázek 9" descr="P1120900.JPG"/>
          <p:cNvPicPr>
            <a:picLocks noChangeAspect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025900" y="5084763"/>
            <a:ext cx="1193800" cy="162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Zástupný symbol pro obsah 2"/>
          <p:cNvSpPr>
            <a:spLocks noGrp="1"/>
          </p:cNvSpPr>
          <p:nvPr>
            <p:ph idx="1"/>
          </p:nvPr>
        </p:nvSpPr>
        <p:spPr>
          <a:xfrm>
            <a:off x="684213" y="1052513"/>
            <a:ext cx="8229600" cy="4525962"/>
          </a:xfrm>
        </p:spPr>
        <p:txBody>
          <a:bodyPr/>
          <a:lstStyle/>
          <a:p>
            <a:pPr eaLnBrk="1" hangingPunct="1">
              <a:buFont typeface="Arial" charset="0"/>
              <a:buNone/>
              <a:defRPr/>
            </a:pPr>
            <a:r>
              <a:rPr lang="cs-CZ" dirty="0" smtClean="0"/>
              <a:t>peřenolaločný	 peřenoklaný	 peřenodílný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sz="2000" dirty="0" smtClean="0"/>
              <a:t>	</a:t>
            </a:r>
            <a:r>
              <a:rPr lang="cs-CZ" sz="2000" b="1" dirty="0" smtClean="0">
                <a:solidFill>
                  <a:schemeClr val="bg1"/>
                </a:solidFill>
              </a:rPr>
              <a:t>dub</a:t>
            </a:r>
            <a:r>
              <a:rPr lang="cs-CZ" sz="2000" dirty="0" smtClean="0">
                <a:solidFill>
                  <a:schemeClr val="bg1"/>
                </a:solidFill>
              </a:rPr>
              <a:t>			      </a:t>
            </a:r>
            <a:r>
              <a:rPr lang="cs-CZ" sz="2000" b="1" dirty="0" smtClean="0">
                <a:solidFill>
                  <a:schemeClr val="bg1"/>
                </a:solidFill>
              </a:rPr>
              <a:t>smetanka</a:t>
            </a:r>
            <a:r>
              <a:rPr lang="cs-CZ" sz="2000" dirty="0" smtClean="0">
                <a:solidFill>
                  <a:schemeClr val="bg1"/>
                </a:solidFill>
              </a:rPr>
              <a:t>			</a:t>
            </a:r>
            <a:r>
              <a:rPr lang="cs-CZ" sz="2000" b="1" dirty="0" smtClean="0">
                <a:solidFill>
                  <a:schemeClr val="bg1"/>
                </a:solidFill>
              </a:rPr>
              <a:t>hloh</a:t>
            </a:r>
          </a:p>
          <a:p>
            <a:pPr eaLnBrk="1" hangingPunct="1">
              <a:buFont typeface="Arial" charset="0"/>
              <a:buNone/>
              <a:defRPr/>
            </a:pPr>
            <a:endParaRPr lang="cs-CZ" sz="1400" dirty="0" smtClean="0"/>
          </a:p>
          <a:p>
            <a:pPr eaLnBrk="1" hangingPunct="1">
              <a:buFont typeface="Arial" charset="0"/>
              <a:buNone/>
              <a:defRPr/>
            </a:pPr>
            <a:endParaRPr lang="cs-CZ" dirty="0" smtClean="0"/>
          </a:p>
          <a:p>
            <a:pPr eaLnBrk="1" hangingPunct="1">
              <a:buFont typeface="Arial" charset="0"/>
              <a:buNone/>
              <a:defRPr/>
            </a:pPr>
            <a:r>
              <a:rPr lang="cs-CZ" dirty="0" smtClean="0"/>
              <a:t>peřenosečný	dlanitolaločný	 dlanitoklaný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sz="1600" dirty="0" smtClean="0"/>
              <a:t>	</a:t>
            </a:r>
            <a:r>
              <a:rPr lang="cs-CZ" sz="2000" dirty="0" smtClean="0">
                <a:solidFill>
                  <a:schemeClr val="bg1"/>
                </a:solidFill>
              </a:rPr>
              <a:t>řebříček		          </a:t>
            </a:r>
            <a:r>
              <a:rPr lang="cs-CZ" sz="2000" b="1" dirty="0" smtClean="0">
                <a:solidFill>
                  <a:schemeClr val="bg1"/>
                </a:solidFill>
              </a:rPr>
              <a:t>jaterník</a:t>
            </a:r>
            <a:r>
              <a:rPr lang="cs-CZ" sz="2000" dirty="0" smtClean="0">
                <a:solidFill>
                  <a:schemeClr val="bg1"/>
                </a:solidFill>
              </a:rPr>
              <a:t>		      </a:t>
            </a:r>
            <a:r>
              <a:rPr lang="cs-CZ" sz="2000" b="1" dirty="0" smtClean="0">
                <a:solidFill>
                  <a:schemeClr val="bg1">
                    <a:lumMod val="95000"/>
                  </a:schemeClr>
                </a:solidFill>
              </a:rPr>
              <a:t>chmel</a:t>
            </a:r>
          </a:p>
          <a:p>
            <a:pPr eaLnBrk="1" hangingPunct="1">
              <a:buFont typeface="Arial" charset="0"/>
              <a:buNone/>
              <a:defRPr/>
            </a:pPr>
            <a:endParaRPr lang="cs-CZ" sz="1200" dirty="0" smtClean="0"/>
          </a:p>
          <a:p>
            <a:pPr eaLnBrk="1" hangingPunct="1">
              <a:buFont typeface="Arial" charset="0"/>
              <a:buNone/>
              <a:defRPr/>
            </a:pPr>
            <a:endParaRPr lang="cs-CZ" dirty="0" smtClean="0"/>
          </a:p>
          <a:p>
            <a:pPr eaLnBrk="1" hangingPunct="1">
              <a:buFont typeface="Arial" charset="0"/>
              <a:buNone/>
              <a:defRPr/>
            </a:pPr>
            <a:r>
              <a:rPr lang="cs-CZ" dirty="0" smtClean="0"/>
              <a:t>dlanitodílný	 dlanitosečný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sz="2000" dirty="0" smtClean="0"/>
              <a:t>	</a:t>
            </a:r>
            <a:r>
              <a:rPr lang="cs-CZ" sz="2000" b="1" dirty="0" smtClean="0">
                <a:solidFill>
                  <a:schemeClr val="bg1">
                    <a:lumMod val="95000"/>
                  </a:schemeClr>
                </a:solidFill>
              </a:rPr>
              <a:t>pryskyřník</a:t>
            </a:r>
            <a:r>
              <a:rPr lang="cs-CZ" sz="2000" dirty="0" smtClean="0">
                <a:solidFill>
                  <a:schemeClr val="bg1">
                    <a:lumMod val="95000"/>
                  </a:schemeClr>
                </a:solidFill>
              </a:rPr>
              <a:t>		           </a:t>
            </a:r>
            <a:r>
              <a:rPr lang="cs-CZ" sz="2000" b="1" dirty="0" smtClean="0">
                <a:solidFill>
                  <a:schemeClr val="bg1">
                    <a:lumMod val="95000"/>
                  </a:schemeClr>
                </a:solidFill>
              </a:rPr>
              <a:t>sasanka</a:t>
            </a:r>
            <a:endParaRPr lang="cs-CZ" sz="20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457200" y="4445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SLOŽENÉ LISTY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525963"/>
          </a:xfrm>
        </p:spPr>
        <p:txBody>
          <a:bodyPr/>
          <a:lstStyle/>
          <a:p>
            <a:pPr eaLnBrk="1" hangingPunct="1"/>
            <a:r>
              <a:rPr lang="cs-CZ" smtClean="0"/>
              <a:t> čepel je dělená na jednotlivé lístky</a:t>
            </a:r>
          </a:p>
          <a:p>
            <a:pPr eaLnBrk="1" hangingPunct="1">
              <a:buFont typeface="Arial" charset="0"/>
              <a:buNone/>
            </a:pPr>
            <a:endParaRPr lang="cs-CZ" b="1" smtClean="0"/>
          </a:p>
          <a:p>
            <a:pPr eaLnBrk="1" hangingPunct="1">
              <a:buFont typeface="Arial" charset="0"/>
              <a:buNone/>
            </a:pPr>
            <a:r>
              <a:rPr lang="cs-CZ" b="1" smtClean="0"/>
              <a:t>DLANITĚ SLOŽENÉ LISTY</a:t>
            </a:r>
            <a:r>
              <a:rPr lang="cs-CZ" smtClean="0"/>
              <a:t> – lístky jsou uspořádány 			podle dlanité žilnatiny</a:t>
            </a:r>
            <a:endParaRPr lang="cs-CZ" b="1" smtClean="0"/>
          </a:p>
          <a:p>
            <a:pPr eaLnBrk="1" hangingPunct="1">
              <a:buFont typeface="Arial" charset="0"/>
              <a:buNone/>
            </a:pPr>
            <a:r>
              <a:rPr lang="cs-CZ" b="1" smtClean="0"/>
              <a:t>ZPEŘENÉ LISTY</a:t>
            </a:r>
            <a:r>
              <a:rPr lang="cs-CZ" smtClean="0"/>
              <a:t> – lístky vyrůstají na obě strany od 			hlavní žilky</a:t>
            </a:r>
          </a:p>
        </p:txBody>
      </p:sp>
      <p:sp>
        <p:nvSpPr>
          <p:cNvPr id="4" name="Šrafovaná šipka doprava 3">
            <a:hlinkClick r:id="rId3" action="ppaction://hlinksldjump"/>
          </p:cNvPr>
          <p:cNvSpPr/>
          <p:nvPr/>
        </p:nvSpPr>
        <p:spPr>
          <a:xfrm>
            <a:off x="7740650" y="-26988"/>
            <a:ext cx="1368425" cy="863601"/>
          </a:xfrm>
          <a:prstGeom prst="stripedRightArrow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SCHÉMA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457200" y="44450"/>
            <a:ext cx="8229600" cy="1143000"/>
          </a:xfrm>
        </p:spPr>
        <p:txBody>
          <a:bodyPr/>
          <a:lstStyle/>
          <a:p>
            <a:pPr eaLnBrk="1" hangingPunct="1"/>
            <a:r>
              <a:rPr lang="cs-CZ" b="1" smtClean="0"/>
              <a:t>DLANITĚ SLOŽENÉ LISTY</a:t>
            </a:r>
            <a:endParaRPr lang="cs-CZ" smtClean="0"/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250825" y="1125538"/>
            <a:ext cx="8229600" cy="482282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	trojčetné			čtyřčetné</a:t>
            </a:r>
          </a:p>
          <a:p>
            <a:pPr eaLnBrk="1" hangingPunct="1">
              <a:buFont typeface="Arial" charset="0"/>
              <a:buNone/>
            </a:pPr>
            <a:r>
              <a:rPr lang="cs-CZ" sz="1800" smtClean="0"/>
              <a:t>	jetel plazivý				Oxalis deppei Iron Cross</a:t>
            </a:r>
          </a:p>
          <a:p>
            <a:pPr eaLnBrk="1" hangingPunct="1">
              <a:buFont typeface="Arial" charset="0"/>
              <a:buNone/>
            </a:pPr>
            <a:endParaRPr lang="cs-CZ" sz="1800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	</a:t>
            </a:r>
          </a:p>
          <a:p>
            <a:pPr eaLnBrk="1" hangingPunct="1">
              <a:lnSpc>
                <a:spcPts val="3838"/>
              </a:lnSpc>
              <a:spcBef>
                <a:spcPct val="0"/>
              </a:spcBef>
              <a:buFont typeface="Arial" charset="0"/>
              <a:buNone/>
            </a:pPr>
            <a:r>
              <a:rPr lang="cs-CZ" smtClean="0"/>
              <a:t>	pětičetné			mnohočetné</a:t>
            </a:r>
          </a:p>
          <a:p>
            <a:pPr eaLnBrk="1" hangingPunct="1">
              <a:lnSpc>
                <a:spcPts val="3838"/>
              </a:lnSpc>
              <a:spcBef>
                <a:spcPct val="0"/>
              </a:spcBef>
              <a:buFont typeface="Arial" charset="0"/>
              <a:buNone/>
            </a:pPr>
            <a:r>
              <a:rPr lang="cs-CZ" smtClean="0"/>
              <a:t>	</a:t>
            </a:r>
            <a:r>
              <a:rPr lang="cs-CZ" sz="1800" smtClean="0"/>
              <a:t>jírovec maďal				lupina vlčí bob</a:t>
            </a:r>
          </a:p>
          <a:p>
            <a:pPr eaLnBrk="1" hangingPunct="1">
              <a:buFont typeface="Arial" charset="0"/>
              <a:buNone/>
            </a:pPr>
            <a:endParaRPr lang="cs-CZ" sz="1800" smtClean="0"/>
          </a:p>
          <a:p>
            <a:pPr eaLnBrk="1" hangingPunct="1">
              <a:buFont typeface="Arial" charset="0"/>
              <a:buNone/>
            </a:pPr>
            <a:endParaRPr lang="cs-CZ" sz="1800" smtClean="0"/>
          </a:p>
          <a:p>
            <a:pPr eaLnBrk="1" hangingPunct="1">
              <a:buFont typeface="Arial" charset="0"/>
              <a:buNone/>
            </a:pPr>
            <a:endParaRPr lang="cs-CZ" sz="1800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</p:txBody>
      </p:sp>
      <p:sp>
        <p:nvSpPr>
          <p:cNvPr id="4" name="Šrafovaná šipka doprava 3">
            <a:hlinkClick r:id="rId3" action="ppaction://hlinksldjump"/>
          </p:cNvPr>
          <p:cNvSpPr/>
          <p:nvPr/>
        </p:nvSpPr>
        <p:spPr>
          <a:xfrm>
            <a:off x="7740650" y="-26988"/>
            <a:ext cx="1368425" cy="863601"/>
          </a:xfrm>
          <a:prstGeom prst="stripedRightArrow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SCHÉMA</a:t>
            </a:r>
          </a:p>
        </p:txBody>
      </p:sp>
      <p:pic>
        <p:nvPicPr>
          <p:cNvPr id="18437" name="Obrázek 5" descr="jetel plazivý listy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22525" y="1252538"/>
            <a:ext cx="1803400" cy="246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6" descr="pětičetný list jírovce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39975" y="4149725"/>
            <a:ext cx="1906588" cy="2519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Obrázek 6" descr="P1120797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08738" y="4724400"/>
            <a:ext cx="2555875" cy="191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0" name="Obrázek 8" descr="P1130637.JPG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00788" y="2133600"/>
            <a:ext cx="2592387" cy="194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/>
            <a:r>
              <a:rPr lang="cs-CZ" b="1" smtClean="0"/>
              <a:t>ZPEŘENÉ LISTY</a:t>
            </a:r>
            <a:endParaRPr lang="cs-CZ" smtClean="0"/>
          </a:p>
        </p:txBody>
      </p:sp>
      <p:sp>
        <p:nvSpPr>
          <p:cNvPr id="19459" name="Zástupný symbol pro obsah 2"/>
          <p:cNvSpPr>
            <a:spLocks noGrp="1"/>
          </p:cNvSpPr>
          <p:nvPr>
            <p:ph idx="1"/>
          </p:nvPr>
        </p:nvSpPr>
        <p:spPr>
          <a:xfrm>
            <a:off x="395288" y="1196975"/>
            <a:ext cx="8229600" cy="4525963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lichozpeřený				sudozpeřený</a:t>
            </a:r>
          </a:p>
          <a:p>
            <a:pPr eaLnBrk="1" hangingPunct="1">
              <a:buFont typeface="Arial" charset="0"/>
              <a:buNone/>
            </a:pPr>
            <a:r>
              <a:rPr lang="cs-CZ" sz="1800" smtClean="0"/>
              <a:t>trnovník akát					dřezovec trojtrnný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			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		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přetrhovaně lichozpeřený</a:t>
            </a:r>
          </a:p>
          <a:p>
            <a:pPr eaLnBrk="1" hangingPunct="1">
              <a:buFont typeface="Arial" charset="0"/>
              <a:buNone/>
            </a:pPr>
            <a:r>
              <a:rPr lang="cs-CZ" sz="1800" smtClean="0"/>
              <a:t>lilek rajče</a:t>
            </a:r>
          </a:p>
        </p:txBody>
      </p:sp>
      <p:sp>
        <p:nvSpPr>
          <p:cNvPr id="4" name="Šrafovaná šipka doprava 3">
            <a:hlinkClick r:id="rId3" action="ppaction://hlinksldjump"/>
          </p:cNvPr>
          <p:cNvSpPr/>
          <p:nvPr/>
        </p:nvSpPr>
        <p:spPr>
          <a:xfrm>
            <a:off x="7740650" y="44450"/>
            <a:ext cx="1368425" cy="863600"/>
          </a:xfrm>
          <a:prstGeom prst="stripedRightArrow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SCHÉMA</a:t>
            </a:r>
          </a:p>
        </p:txBody>
      </p:sp>
      <p:pic>
        <p:nvPicPr>
          <p:cNvPr id="19461" name="Obrázek 5" descr="violka rolní (2)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8175" y="1773238"/>
            <a:ext cx="2879725" cy="216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Obrázek 7" descr="sudospeřené listy dřezovce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51500" y="2276475"/>
            <a:ext cx="3057525" cy="2160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Obrázek 6" descr="P1120802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908175" y="4437063"/>
            <a:ext cx="1619250" cy="216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388" y="5829300"/>
            <a:ext cx="657225" cy="695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3" name="Nadpis 1"/>
          <p:cNvSpPr>
            <a:spLocks noGrp="1"/>
          </p:cNvSpPr>
          <p:nvPr>
            <p:ph type="title"/>
          </p:nvPr>
        </p:nvSpPr>
        <p:spPr>
          <a:xfrm>
            <a:off x="0" y="125413"/>
            <a:ext cx="9144000" cy="1143000"/>
          </a:xfrm>
        </p:spPr>
        <p:txBody>
          <a:bodyPr/>
          <a:lstStyle/>
          <a:p>
            <a:pPr eaLnBrk="1" hangingPunct="1"/>
            <a:r>
              <a:rPr lang="cs-CZ" sz="4000" b="1" smtClean="0"/>
              <a:t>TYPY PODLE POSTAVENÍ LISTŮ NA STONKU</a:t>
            </a:r>
          </a:p>
        </p:txBody>
      </p:sp>
      <p:sp>
        <p:nvSpPr>
          <p:cNvPr id="20484" name="Zástupný symbol pro obsah 2"/>
          <p:cNvSpPr>
            <a:spLocks noGrp="1"/>
          </p:cNvSpPr>
          <p:nvPr>
            <p:ph idx="1"/>
          </p:nvPr>
        </p:nvSpPr>
        <p:spPr>
          <a:xfrm flipH="1">
            <a:off x="755650" y="1196975"/>
            <a:ext cx="4103688" cy="5472113"/>
          </a:xfrm>
        </p:spPr>
        <p:txBody>
          <a:bodyPr/>
          <a:lstStyle/>
          <a:p>
            <a:pPr eaLnBrk="1" hangingPunct="1"/>
            <a:r>
              <a:rPr lang="cs-CZ" b="1" smtClean="0"/>
              <a:t>střídavé</a:t>
            </a:r>
            <a:r>
              <a:rPr lang="cs-CZ" smtClean="0"/>
              <a:t> – listy vyrůstají z uzliny po jednom</a:t>
            </a:r>
            <a:endParaRPr lang="cs-CZ" b="1" smtClean="0"/>
          </a:p>
          <a:p>
            <a:pPr eaLnBrk="1" hangingPunct="1"/>
            <a:r>
              <a:rPr lang="cs-CZ" b="1" smtClean="0"/>
              <a:t>vstřícné</a:t>
            </a:r>
            <a:r>
              <a:rPr lang="cs-CZ" smtClean="0"/>
              <a:t> – z uzliny vyrůstají dva listy proti sobě</a:t>
            </a:r>
            <a:endParaRPr lang="cs-CZ" b="1" smtClean="0"/>
          </a:p>
          <a:p>
            <a:pPr eaLnBrk="1" hangingPunct="1"/>
            <a:r>
              <a:rPr lang="cs-CZ" b="1" smtClean="0"/>
              <a:t>přeslenité</a:t>
            </a:r>
            <a:r>
              <a:rPr lang="cs-CZ" smtClean="0"/>
              <a:t> – z jedné uzliny vyrůstají tři a více listů</a:t>
            </a:r>
            <a:endParaRPr lang="cs-CZ" b="1" smtClean="0"/>
          </a:p>
          <a:p>
            <a:pPr eaLnBrk="1" hangingPunct="1"/>
            <a:r>
              <a:rPr lang="cs-CZ" b="1" smtClean="0"/>
              <a:t>v přízemní růžici</a:t>
            </a:r>
            <a:r>
              <a:rPr lang="cs-CZ" smtClean="0"/>
              <a:t> </a:t>
            </a:r>
            <a:endParaRPr lang="cs-CZ" b="1" smtClean="0"/>
          </a:p>
        </p:txBody>
      </p:sp>
      <p:pic>
        <p:nvPicPr>
          <p:cNvPr id="20485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7475" y="1268413"/>
            <a:ext cx="638175" cy="1085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388" y="2852738"/>
            <a:ext cx="561975" cy="1057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7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0825" y="4497388"/>
            <a:ext cx="504825" cy="1019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8" name="Obrázek 7" descr="střídavé listy vrba.jpg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72000" y="1052513"/>
            <a:ext cx="1584325" cy="205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9" name="Obrázek 8" descr="P1120511.JPG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948488" y="1989138"/>
            <a:ext cx="1727200" cy="230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0" name="Obrázek 9" descr="přeslenité listy svízelu.jpg"/>
          <p:cNvPicPr>
            <a:picLocks noChangeAspect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572000" y="4005263"/>
            <a:ext cx="1884363" cy="1516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1" name="Obrázek 10" descr="P1110740.JPG"/>
          <p:cNvPicPr>
            <a:picLocks noChangeAspect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732588" y="5013325"/>
            <a:ext cx="2124075" cy="1592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>
          <a:xfrm>
            <a:off x="457200" y="-26988"/>
            <a:ext cx="8229600" cy="1143001"/>
          </a:xfrm>
        </p:spPr>
        <p:txBody>
          <a:bodyPr/>
          <a:lstStyle/>
          <a:p>
            <a:pPr eaLnBrk="1" hangingPunct="1"/>
            <a:r>
              <a:rPr lang="cs-CZ" smtClean="0"/>
              <a:t>DALŠÍ ÚTVARY NA ROSTLINÁCH</a:t>
            </a:r>
          </a:p>
        </p:txBody>
      </p:sp>
      <p:sp>
        <p:nvSpPr>
          <p:cNvPr id="21507" name="Zástupný symbol pro obsah 2"/>
          <p:cNvSpPr>
            <a:spLocks noGrp="1"/>
          </p:cNvSpPr>
          <p:nvPr>
            <p:ph idx="1"/>
          </p:nvPr>
        </p:nvSpPr>
        <p:spPr>
          <a:xfrm>
            <a:off x="250825" y="1196975"/>
            <a:ext cx="4752975" cy="5327650"/>
          </a:xfrm>
        </p:spPr>
        <p:txBody>
          <a:bodyPr/>
          <a:lstStyle/>
          <a:p>
            <a:pPr eaLnBrk="1" hangingPunct="1"/>
            <a:r>
              <a:rPr lang="cs-CZ" sz="2400" b="1" smtClean="0"/>
              <a:t>palisty</a:t>
            </a:r>
            <a:r>
              <a:rPr lang="cs-CZ" sz="2400" smtClean="0"/>
              <a:t> – párové orgány na bázi řapíku; vytrvávají  nebo opadávají; u růžovitých a bobovitých</a:t>
            </a:r>
            <a:endParaRPr lang="cs-CZ" sz="2400" b="1" smtClean="0"/>
          </a:p>
          <a:p>
            <a:pPr eaLnBrk="1" hangingPunct="1"/>
            <a:r>
              <a:rPr lang="cs-CZ" sz="2400" b="1" smtClean="0"/>
              <a:t>botka</a:t>
            </a:r>
            <a:r>
              <a:rPr lang="cs-CZ" sz="2400" smtClean="0"/>
              <a:t> – útvar vzniklý srůstem palistů, objímá stonek nad uzlinou; u rdesnovitých</a:t>
            </a:r>
            <a:endParaRPr lang="cs-CZ" sz="2400" b="1" smtClean="0"/>
          </a:p>
          <a:p>
            <a:pPr eaLnBrk="1" hangingPunct="1"/>
            <a:r>
              <a:rPr lang="cs-CZ" sz="2400" b="1" smtClean="0"/>
              <a:t>pochva</a:t>
            </a:r>
            <a:r>
              <a:rPr lang="cs-CZ" sz="2400" smtClean="0"/>
              <a:t> – útvar vzniklý z báze řapíku; u miříkovitých, lipnicovitých</a:t>
            </a:r>
            <a:endParaRPr lang="cs-CZ" sz="2400" b="1" smtClean="0"/>
          </a:p>
          <a:p>
            <a:pPr eaLnBrk="1" hangingPunct="1"/>
            <a:r>
              <a:rPr lang="cs-CZ" sz="2400" b="1" smtClean="0"/>
              <a:t>ouška</a:t>
            </a:r>
            <a:r>
              <a:rPr lang="cs-CZ" sz="2400" smtClean="0"/>
              <a:t> – postranní výrůstky na konci pochvy u lipnicovitých</a:t>
            </a:r>
            <a:endParaRPr lang="cs-CZ" sz="2400" b="1" smtClean="0"/>
          </a:p>
          <a:p>
            <a:pPr eaLnBrk="1" hangingPunct="1"/>
            <a:r>
              <a:rPr lang="cs-CZ" sz="2400" b="1" smtClean="0"/>
              <a:t>jazýček</a:t>
            </a:r>
            <a:r>
              <a:rPr lang="cs-CZ" sz="2400" smtClean="0"/>
              <a:t> – útvar vzniklý přeměnou oušek; některé lipnicovité</a:t>
            </a:r>
            <a:endParaRPr lang="cs-CZ" sz="2400" b="1" smtClean="0"/>
          </a:p>
        </p:txBody>
      </p:sp>
      <p:pic>
        <p:nvPicPr>
          <p:cNvPr id="21508" name="Obrázek 3" descr="P1120778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84775" y="836613"/>
            <a:ext cx="1979613" cy="148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9" name="Obrázek 4" descr="P1130130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97738" y="1412875"/>
            <a:ext cx="1666875" cy="237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Obrázek 5" descr="pochva miříkovitých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463" y="2492375"/>
            <a:ext cx="1584325" cy="2289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1" name="Picture 8" descr="File:Glyceria grandis (6167893043)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16688" y="4005263"/>
            <a:ext cx="1801812" cy="2401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2" name="TextovéPole 7"/>
          <p:cNvSpPr txBox="1">
            <a:spLocks noChangeArrowheads="1"/>
          </p:cNvSpPr>
          <p:nvPr/>
        </p:nvSpPr>
        <p:spPr bwMode="auto">
          <a:xfrm>
            <a:off x="6588125" y="6453188"/>
            <a:ext cx="15128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 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/>
          <a:lstStyle/>
          <a:p>
            <a:pPr eaLnBrk="1" hangingPunct="1"/>
            <a:r>
              <a:rPr lang="cs-CZ" smtClean="0"/>
              <a:t>OPAKOVÁNÍ</a:t>
            </a:r>
            <a:br>
              <a:rPr lang="cs-CZ" smtClean="0"/>
            </a:br>
            <a:r>
              <a:rPr lang="cs-CZ" sz="2800" smtClean="0"/>
              <a:t>1) Doplňte chybějící pojmy do schématu a pak správně přiřaďte fotografie listů</a:t>
            </a:r>
            <a:r>
              <a:rPr lang="cs-CZ" smtClean="0"/>
              <a:t> 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198884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6" descr="pětičetný list jírovce.jpg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2492375"/>
            <a:ext cx="1931988" cy="146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violka rolní (2).JPG"/>
          <p:cNvPicPr>
            <a:picLocks noChangeAspect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3933825"/>
            <a:ext cx="1919288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4" descr="P1110681.JPG"/>
          <p:cNvPicPr>
            <a:picLocks noChangeAspect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923925" y="1052513"/>
            <a:ext cx="1919288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2" descr="P1110710.JPG"/>
          <p:cNvPicPr>
            <a:picLocks noChangeAspect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619250" y="5373688"/>
            <a:ext cx="1919288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851275" y="2636838"/>
            <a:ext cx="1368425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851275" y="5013325"/>
            <a:ext cx="1368425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267 0.11157 L 0.604 -0.5879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8" y="-3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746 -0.10486 L 0.68004 0.24167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4" y="1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312 -0.10648 L 0.78038 0.22963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9" y="1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2.22222E-6 L 0.78108 0.23102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0" y="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755650" y="1268413"/>
          <a:ext cx="8208965" cy="4622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41793"/>
                <a:gridCol w="1641793"/>
                <a:gridCol w="1641793"/>
                <a:gridCol w="1641793"/>
                <a:gridCol w="1641793"/>
              </a:tblGrid>
              <a:tr h="1188779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+mn-lt"/>
                        </a:rPr>
                        <a:t>typ postavení listů</a:t>
                      </a:r>
                      <a:endParaRPr lang="cs-CZ" sz="2400" dirty="0">
                        <a:latin typeface="+mn-lt"/>
                      </a:endParaRPr>
                    </a:p>
                  </a:txBody>
                  <a:tcPr marL="91441" marR="91441" marT="45722" marB="4572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dirty="0" smtClean="0">
                        <a:latin typeface="+mn-lt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latin typeface="+mn-lt"/>
                        </a:rPr>
                        <a:t>střídavé </a:t>
                      </a:r>
                    </a:p>
                    <a:p>
                      <a:endParaRPr lang="cs-CZ" sz="2400" dirty="0">
                        <a:latin typeface="+mn-lt"/>
                      </a:endParaRPr>
                    </a:p>
                  </a:txBody>
                  <a:tcPr marL="91441" marR="91441" marT="45722" marB="4572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dirty="0" smtClean="0">
                        <a:latin typeface="+mn-lt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latin typeface="+mn-lt"/>
                        </a:rPr>
                        <a:t>vstřícné </a:t>
                      </a:r>
                    </a:p>
                    <a:p>
                      <a:endParaRPr lang="cs-CZ" sz="2400" dirty="0">
                        <a:latin typeface="+mn-lt"/>
                      </a:endParaRPr>
                    </a:p>
                  </a:txBody>
                  <a:tcPr marL="91441" marR="91441" marT="45722" marB="4572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dirty="0" smtClean="0">
                        <a:latin typeface="+mn-lt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latin typeface="+mn-lt"/>
                        </a:rPr>
                        <a:t>přeslenité  </a:t>
                      </a:r>
                    </a:p>
                    <a:p>
                      <a:endParaRPr lang="cs-CZ" sz="2400" dirty="0">
                        <a:latin typeface="+mn-lt"/>
                      </a:endParaRPr>
                    </a:p>
                  </a:txBody>
                  <a:tcPr marL="91441" marR="91441" marT="45722" marB="4572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000" dirty="0" smtClean="0">
                        <a:latin typeface="+mn-lt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latin typeface="+mn-lt"/>
                        </a:rPr>
                        <a:t>v přízemní růžici </a:t>
                      </a:r>
                    </a:p>
                  </a:txBody>
                  <a:tcPr marL="91441" marR="91441" marT="45722" marB="45722"/>
                </a:tc>
              </a:tr>
              <a:tr h="1619672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+mn-lt"/>
                        </a:rPr>
                        <a:t>popis</a:t>
                      </a:r>
                      <a:endParaRPr lang="cs-CZ" sz="2400" dirty="0">
                        <a:latin typeface="+mn-lt"/>
                      </a:endParaRPr>
                    </a:p>
                  </a:txBody>
                  <a:tcPr marL="91441" marR="91441" marT="45722" marB="45722"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+mn-lt"/>
                      </a:endParaRPr>
                    </a:p>
                  </a:txBody>
                  <a:tcPr marL="91441" marR="91441" marT="45722" marB="45722"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+mn-lt"/>
                      </a:endParaRPr>
                    </a:p>
                  </a:txBody>
                  <a:tcPr marL="91441" marR="91441" marT="45722" marB="45722"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+mn-lt"/>
                      </a:endParaRPr>
                    </a:p>
                  </a:txBody>
                  <a:tcPr marL="91441" marR="91441" marT="45722" marB="45722"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+mn-lt"/>
                      </a:endParaRPr>
                    </a:p>
                  </a:txBody>
                  <a:tcPr marL="91441" marR="91441" marT="45722" marB="45722"/>
                </a:tc>
              </a:tr>
              <a:tr h="1814349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+mn-lt"/>
                        </a:rPr>
                        <a:t>obrázek</a:t>
                      </a:r>
                      <a:endParaRPr lang="cs-CZ" sz="2400" dirty="0">
                        <a:latin typeface="+mn-lt"/>
                      </a:endParaRPr>
                    </a:p>
                  </a:txBody>
                  <a:tcPr marL="91441" marR="91441" marT="45722" marB="45722"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+mn-lt"/>
                      </a:endParaRPr>
                    </a:p>
                  </a:txBody>
                  <a:tcPr marL="91441" marR="91441" marT="45722" marB="45722"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+mn-lt"/>
                      </a:endParaRPr>
                    </a:p>
                  </a:txBody>
                  <a:tcPr marL="91441" marR="91441" marT="45722" marB="45722"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+mn-lt"/>
                      </a:endParaRPr>
                    </a:p>
                  </a:txBody>
                  <a:tcPr marL="91441" marR="91441" marT="45722" marB="45722"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+mn-lt"/>
                      </a:endParaRPr>
                    </a:p>
                  </a:txBody>
                  <a:tcPr marL="91441" marR="91441" marT="45722" marB="45722"/>
                </a:tc>
              </a:tr>
            </a:tbl>
          </a:graphicData>
        </a:graphic>
      </p:graphicFrame>
      <p:pic>
        <p:nvPicPr>
          <p:cNvPr id="18434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88" y="2636838"/>
            <a:ext cx="657225" cy="695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81" name="Nadpis 1"/>
          <p:cNvSpPr>
            <a:spLocks noGrp="1"/>
          </p:cNvSpPr>
          <p:nvPr>
            <p:ph type="title"/>
          </p:nvPr>
        </p:nvSpPr>
        <p:spPr>
          <a:xfrm>
            <a:off x="0" y="125413"/>
            <a:ext cx="9144000" cy="1143000"/>
          </a:xfrm>
        </p:spPr>
        <p:txBody>
          <a:bodyPr/>
          <a:lstStyle/>
          <a:p>
            <a:pPr eaLnBrk="1" hangingPunct="1"/>
            <a:r>
              <a:rPr lang="cs-CZ" sz="3200" smtClean="0">
                <a:solidFill>
                  <a:srgbClr val="000000"/>
                </a:solidFill>
              </a:rPr>
              <a:t>2) K popisu přiřaďte správně obrázek zobrazující dané postavení listů na stonku a označení tohoto typu</a:t>
            </a:r>
            <a:endParaRPr lang="cs-CZ" sz="4000" b="1" smtClean="0"/>
          </a:p>
        </p:txBody>
      </p:sp>
      <p:pic>
        <p:nvPicPr>
          <p:cNvPr id="18437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038" y="4868863"/>
            <a:ext cx="638175" cy="1085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2238" y="1292225"/>
            <a:ext cx="561975" cy="1057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388" y="3500438"/>
            <a:ext cx="504825" cy="1019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11"/>
          <p:cNvSpPr txBox="1"/>
          <p:nvPr/>
        </p:nvSpPr>
        <p:spPr>
          <a:xfrm>
            <a:off x="2484438" y="2506663"/>
            <a:ext cx="1582737" cy="15700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listy vyrůstají z uzliny po jednom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140200" y="2492375"/>
            <a:ext cx="1584325" cy="15700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z uzliny vyrůstají dva listy proti sobě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724525" y="2492375"/>
            <a:ext cx="1584325" cy="15700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z jedné uzliny vyrůstají tři a více listů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7308850" y="2492375"/>
            <a:ext cx="1727200" cy="15700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všechny listy 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vyrůstají z 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jedné uzliny</a:t>
            </a:r>
          </a:p>
        </p:txBody>
      </p:sp>
      <p:pic>
        <p:nvPicPr>
          <p:cNvPr id="53250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481263" y="1341438"/>
            <a:ext cx="1154112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137025" y="1316038"/>
            <a:ext cx="1155700" cy="110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3251" name="Picture 3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724525" y="1341438"/>
            <a:ext cx="1511300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3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380288" y="1341438"/>
            <a:ext cx="1512887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993 0.06782 L 0.3026 -0.0685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1" y="-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41 -0.06991 L 0.48732 0.45509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6" y="2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2.22222E-6 L 0.66545 0.13588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84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3" y="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7.03704E-6 L 0.85052 0.30462 " pathEditMode="relative" ptsTypes="AA">
                                      <p:cBhvr>
                                        <p:cTn id="18" dur="2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532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3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2000"/>
                                        <p:tgtEl>
                                          <p:spTgt spid="532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3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 obrázku</a:t>
            </a:r>
          </a:p>
        </p:txBody>
      </p:sp>
      <p:sp>
        <p:nvSpPr>
          <p:cNvPr id="2355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1600" dirty="0" smtClean="0"/>
              <a:t>obr. 1</a:t>
            </a:r>
          </a:p>
          <a:p>
            <a:pPr>
              <a:buFont typeface="Arial" charset="0"/>
              <a:buNone/>
              <a:defRPr/>
            </a:pPr>
            <a:r>
              <a:rPr lang="cs-CZ" sz="1600" dirty="0" smtClean="0"/>
              <a:t>LAVIN, </a:t>
            </a:r>
            <a:r>
              <a:rPr lang="cs-CZ" sz="1600" dirty="0" err="1" smtClean="0"/>
              <a:t>Matt</a:t>
            </a:r>
            <a:r>
              <a:rPr lang="cs-CZ" sz="1600" dirty="0" smtClean="0"/>
              <a:t>. </a:t>
            </a:r>
            <a:r>
              <a:rPr lang="cs-CZ" sz="1600" i="1" dirty="0" smtClean="0"/>
              <a:t>http://commons.wikimedia.org</a:t>
            </a:r>
            <a:r>
              <a:rPr lang="cs-CZ" sz="1600" dirty="0" smtClean="0"/>
              <a:t> [online]. [cit. 11.9.2013]. 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3"/>
              </a:rPr>
              <a:t>http://upload.wikimedia.org/wikipedia/commons/1/11/Glyceria_grandis_%286167893043%29.jpg?uselang=cs</a:t>
            </a:r>
            <a:endParaRPr lang="cs-CZ" sz="1600" dirty="0" smtClean="0"/>
          </a:p>
          <a:p>
            <a:pPr>
              <a:buFont typeface="Arial" charset="0"/>
              <a:buNone/>
              <a:defRPr/>
            </a:pPr>
            <a:endParaRPr lang="cs-CZ" sz="1600" dirty="0" smtClean="0"/>
          </a:p>
          <a:p>
            <a:pPr>
              <a:buFont typeface="Arial" charset="0"/>
              <a:buNone/>
              <a:defRPr/>
            </a:pPr>
            <a:r>
              <a:rPr lang="cs-CZ" sz="1600" dirty="0" smtClean="0"/>
              <a:t>Ostatní fotografie jsou vlastním dílem autorky výukového materiálu.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3262</TotalTime>
  <Words>622</Words>
  <Application>Microsoft Office PowerPoint</Application>
  <PresentationFormat>Předvádění na obrazovce (4:3)</PresentationFormat>
  <Paragraphs>212</Paragraphs>
  <Slides>23</Slides>
  <Notes>21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6" baseType="lpstr">
      <vt:lpstr>Arial</vt:lpstr>
      <vt:lpstr>Calibri</vt:lpstr>
      <vt:lpstr>Motiv sady Office</vt:lpstr>
      <vt:lpstr>Snímek 1</vt:lpstr>
      <vt:lpstr>Snímek 2</vt:lpstr>
      <vt:lpstr>LIST (fylom)</vt:lpstr>
      <vt:lpstr>ŽILNATINA</vt:lpstr>
      <vt:lpstr>Snímek 5</vt:lpstr>
      <vt:lpstr>SOUBĚŽNÁ ŽILNATINA</vt:lpstr>
      <vt:lpstr>SÍŤNATÁ ŽILNATINA</vt:lpstr>
      <vt:lpstr>ZPEŘENÁ ŽILNATINA</vt:lpstr>
      <vt:lpstr>DLANITÁ ŽILNATINA</vt:lpstr>
      <vt:lpstr>ZNOŽENÁ ŽILNATINA</vt:lpstr>
      <vt:lpstr>TYPY LISTŮ PODLE ROZLIŠENÍ STRAN ČEPELE</vt:lpstr>
      <vt:lpstr>TYPY LISTŮ PODLE ČLENITOSTI ČEPELE</vt:lpstr>
      <vt:lpstr>JEDNODUCHÉ LISTY</vt:lpstr>
      <vt:lpstr>CELISTVÉ LISTY</vt:lpstr>
      <vt:lpstr>ČLENĚNÉ LISTY</vt:lpstr>
      <vt:lpstr>SLOŽENÉ LISTY</vt:lpstr>
      <vt:lpstr>DLANITĚ SLOŽENÉ LISTY</vt:lpstr>
      <vt:lpstr>ZPEŘENÉ LISTY</vt:lpstr>
      <vt:lpstr>TYPY PODLE POSTAVENÍ LISTŮ NA STONKU</vt:lpstr>
      <vt:lpstr>DALŠÍ ÚTVARY NA ROSTLINÁCH</vt:lpstr>
      <vt:lpstr>OPAKOVÁNÍ 1) Doplňte chybějící pojmy do schématu a pak správně přiřaďte fotografie listů </vt:lpstr>
      <vt:lpstr>2) K popisu přiřaďte správně obrázek zobrazující dané postavení listů na stonku a označení tohoto typu</vt:lpstr>
      <vt:lpstr>Zdroj obrázku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LIST</dc:title>
  <dc:creator>tomfi</dc:creator>
  <cp:lastModifiedBy>Dum</cp:lastModifiedBy>
  <cp:revision>97</cp:revision>
  <dcterms:created xsi:type="dcterms:W3CDTF">2013-09-01T11:37:03Z</dcterms:created>
  <dcterms:modified xsi:type="dcterms:W3CDTF">2014-10-23T09:38:21Z</dcterms:modified>
</cp:coreProperties>
</file>