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6" r:id="rId2"/>
    <p:sldId id="277" r:id="rId3"/>
    <p:sldId id="256" r:id="rId4"/>
    <p:sldId id="257" r:id="rId5"/>
    <p:sldId id="258" r:id="rId6"/>
    <p:sldId id="263" r:id="rId7"/>
    <p:sldId id="259" r:id="rId8"/>
    <p:sldId id="260" r:id="rId9"/>
    <p:sldId id="264" r:id="rId10"/>
    <p:sldId id="265" r:id="rId11"/>
    <p:sldId id="262" r:id="rId12"/>
    <p:sldId id="267" r:id="rId13"/>
    <p:sldId id="268" r:id="rId14"/>
    <p:sldId id="269" r:id="rId15"/>
    <p:sldId id="261" r:id="rId16"/>
    <p:sldId id="270" r:id="rId17"/>
    <p:sldId id="273" r:id="rId18"/>
    <p:sldId id="271" r:id="rId19"/>
    <p:sldId id="266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F57CBA-0B50-4320-9C33-8D9429840678}" type="doc">
      <dgm:prSet loTypeId="urn:microsoft.com/office/officeart/2005/8/layout/orgChart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DB3F78F9-8DC8-4CC8-A851-D833D78BE972}">
      <dgm:prSet phldrT="[Text]"/>
      <dgm:spPr/>
      <dgm:t>
        <a:bodyPr/>
        <a:lstStyle/>
        <a:p>
          <a:r>
            <a:rPr lang="cs-CZ" dirty="0" smtClean="0"/>
            <a:t>plody</a:t>
          </a:r>
          <a:endParaRPr lang="cs-CZ" dirty="0"/>
        </a:p>
      </dgm:t>
    </dgm:pt>
    <dgm:pt modelId="{927835DD-1A25-4270-B4EC-A346F70B1714}" type="parTrans" cxnId="{A5353B97-B68A-4A4C-A7E9-312C5DA8E041}">
      <dgm:prSet/>
      <dgm:spPr/>
      <dgm:t>
        <a:bodyPr/>
        <a:lstStyle/>
        <a:p>
          <a:endParaRPr lang="cs-CZ"/>
        </a:p>
      </dgm:t>
    </dgm:pt>
    <dgm:pt modelId="{F3064D24-0A0D-4F79-B256-CC455C925ED1}" type="sibTrans" cxnId="{A5353B97-B68A-4A4C-A7E9-312C5DA8E041}">
      <dgm:prSet/>
      <dgm:spPr/>
      <dgm:t>
        <a:bodyPr/>
        <a:lstStyle/>
        <a:p>
          <a:endParaRPr lang="cs-CZ"/>
        </a:p>
      </dgm:t>
    </dgm:pt>
    <dgm:pt modelId="{DB1A125A-1DBB-409E-A4C2-B1B69578A4B8}">
      <dgm:prSet phldrT="[Text]"/>
      <dgm:spPr/>
      <dgm:t>
        <a:bodyPr/>
        <a:lstStyle/>
        <a:p>
          <a:r>
            <a:rPr lang="cs-CZ" dirty="0" smtClean="0"/>
            <a:t>dužnaté</a:t>
          </a:r>
          <a:endParaRPr lang="cs-CZ" dirty="0"/>
        </a:p>
      </dgm:t>
    </dgm:pt>
    <dgm:pt modelId="{491F6538-2D49-4F42-8735-B51F59AA11CD}" type="parTrans" cxnId="{155CDC4B-D5BE-4F35-BD6C-AA411353A26A}">
      <dgm:prSet/>
      <dgm:spPr/>
      <dgm:t>
        <a:bodyPr/>
        <a:lstStyle/>
        <a:p>
          <a:endParaRPr lang="cs-CZ"/>
        </a:p>
      </dgm:t>
    </dgm:pt>
    <dgm:pt modelId="{8C149BE5-A0DA-4FBA-A5B7-DFD47C9F1D0E}" type="sibTrans" cxnId="{155CDC4B-D5BE-4F35-BD6C-AA411353A26A}">
      <dgm:prSet/>
      <dgm:spPr/>
      <dgm:t>
        <a:bodyPr/>
        <a:lstStyle/>
        <a:p>
          <a:endParaRPr lang="cs-CZ"/>
        </a:p>
      </dgm:t>
    </dgm:pt>
    <dgm:pt modelId="{6C67B235-ECDF-41A4-9E35-A1FA3D41DF66}">
      <dgm:prSet phldrT="[Text]"/>
      <dgm:spPr/>
      <dgm:t>
        <a:bodyPr/>
        <a:lstStyle/>
        <a:p>
          <a:r>
            <a:rPr lang="cs-CZ" dirty="0" smtClean="0"/>
            <a:t>peckovice</a:t>
          </a:r>
          <a:endParaRPr lang="cs-CZ" dirty="0"/>
        </a:p>
      </dgm:t>
    </dgm:pt>
    <dgm:pt modelId="{E8711EF9-DE9B-404D-9EB7-581A0CE5F3B1}" type="parTrans" cxnId="{F879D638-F75E-4CE3-A488-A798A02B92F9}">
      <dgm:prSet/>
      <dgm:spPr/>
      <dgm:t>
        <a:bodyPr/>
        <a:lstStyle/>
        <a:p>
          <a:endParaRPr lang="cs-CZ"/>
        </a:p>
      </dgm:t>
    </dgm:pt>
    <dgm:pt modelId="{0B5F2C39-3614-432F-88C2-527F7CF7AFB5}" type="sibTrans" cxnId="{F879D638-F75E-4CE3-A488-A798A02B92F9}">
      <dgm:prSet/>
      <dgm:spPr/>
      <dgm:t>
        <a:bodyPr/>
        <a:lstStyle/>
        <a:p>
          <a:endParaRPr lang="cs-CZ"/>
        </a:p>
      </dgm:t>
    </dgm:pt>
    <dgm:pt modelId="{8BB8A0F6-625B-4727-A8CB-2E428184E62B}">
      <dgm:prSet phldrT="[Text]"/>
      <dgm:spPr/>
      <dgm:t>
        <a:bodyPr/>
        <a:lstStyle/>
        <a:p>
          <a:r>
            <a:rPr lang="cs-CZ" dirty="0" smtClean="0"/>
            <a:t>malvice</a:t>
          </a:r>
          <a:endParaRPr lang="cs-CZ" dirty="0"/>
        </a:p>
      </dgm:t>
    </dgm:pt>
    <dgm:pt modelId="{012A3862-CEE9-4783-ADCA-744A3016C046}" type="parTrans" cxnId="{3323ADE9-4CE1-49B7-AFF4-B89592B7C3B2}">
      <dgm:prSet/>
      <dgm:spPr/>
      <dgm:t>
        <a:bodyPr/>
        <a:lstStyle/>
        <a:p>
          <a:endParaRPr lang="cs-CZ"/>
        </a:p>
      </dgm:t>
    </dgm:pt>
    <dgm:pt modelId="{57495D14-DE65-4B01-A739-CFD81D451E45}" type="sibTrans" cxnId="{3323ADE9-4CE1-49B7-AFF4-B89592B7C3B2}">
      <dgm:prSet/>
      <dgm:spPr/>
      <dgm:t>
        <a:bodyPr/>
        <a:lstStyle/>
        <a:p>
          <a:endParaRPr lang="cs-CZ"/>
        </a:p>
      </dgm:t>
    </dgm:pt>
    <dgm:pt modelId="{47B2DC4B-2934-4177-AD46-CD2D50B21BA8}">
      <dgm:prSet phldrT="[Text]"/>
      <dgm:spPr/>
      <dgm:t>
        <a:bodyPr/>
        <a:lstStyle/>
        <a:p>
          <a:r>
            <a:rPr lang="cs-CZ" dirty="0" smtClean="0"/>
            <a:t>suché</a:t>
          </a:r>
          <a:endParaRPr lang="cs-CZ" dirty="0"/>
        </a:p>
      </dgm:t>
    </dgm:pt>
    <dgm:pt modelId="{D8CCF6CE-05CE-4FE3-9C26-51F7C1BA8905}" type="parTrans" cxnId="{39DEB1B3-F921-4728-9B83-4F4B727270E1}">
      <dgm:prSet/>
      <dgm:spPr/>
      <dgm:t>
        <a:bodyPr/>
        <a:lstStyle/>
        <a:p>
          <a:endParaRPr lang="cs-CZ"/>
        </a:p>
      </dgm:t>
    </dgm:pt>
    <dgm:pt modelId="{1A0E08B8-043B-4472-BFA8-D097401CC654}" type="sibTrans" cxnId="{39DEB1B3-F921-4728-9B83-4F4B727270E1}">
      <dgm:prSet/>
      <dgm:spPr/>
      <dgm:t>
        <a:bodyPr/>
        <a:lstStyle/>
        <a:p>
          <a:endParaRPr lang="cs-CZ"/>
        </a:p>
      </dgm:t>
    </dgm:pt>
    <dgm:pt modelId="{A44B3DF4-A4C0-4AB1-9332-9C0F6BB01D67}">
      <dgm:prSet phldrT="[Text]"/>
      <dgm:spPr/>
      <dgm:t>
        <a:bodyPr/>
        <a:lstStyle/>
        <a:p>
          <a:r>
            <a:rPr lang="cs-CZ" dirty="0" smtClean="0"/>
            <a:t>pukavé</a:t>
          </a:r>
          <a:endParaRPr lang="cs-CZ" dirty="0"/>
        </a:p>
      </dgm:t>
    </dgm:pt>
    <dgm:pt modelId="{0856C4B5-C513-4A40-A88C-6B6D8B4F5000}" type="parTrans" cxnId="{66A1EC89-5622-4B93-B8A9-A8A7C60E5FAC}">
      <dgm:prSet/>
      <dgm:spPr/>
      <dgm:t>
        <a:bodyPr/>
        <a:lstStyle/>
        <a:p>
          <a:endParaRPr lang="cs-CZ"/>
        </a:p>
      </dgm:t>
    </dgm:pt>
    <dgm:pt modelId="{5503BF46-1CA0-41C5-A444-E7C92696784E}" type="sibTrans" cxnId="{66A1EC89-5622-4B93-B8A9-A8A7C60E5FAC}">
      <dgm:prSet/>
      <dgm:spPr/>
      <dgm:t>
        <a:bodyPr/>
        <a:lstStyle/>
        <a:p>
          <a:endParaRPr lang="cs-CZ"/>
        </a:p>
      </dgm:t>
    </dgm:pt>
    <dgm:pt modelId="{DD56EFC8-8EFB-47C9-ACAE-7F5B5CF583B6}">
      <dgm:prSet phldrT="[Text]"/>
      <dgm:spPr/>
      <dgm:t>
        <a:bodyPr/>
        <a:lstStyle/>
        <a:p>
          <a:r>
            <a:rPr lang="cs-CZ" dirty="0" smtClean="0"/>
            <a:t>bobule</a:t>
          </a:r>
          <a:endParaRPr lang="cs-CZ" dirty="0"/>
        </a:p>
      </dgm:t>
    </dgm:pt>
    <dgm:pt modelId="{BF4B3AE0-4FD7-47D4-B376-A6FA5757131A}" type="parTrans" cxnId="{B5C66844-B0D1-4165-AB14-6C050C4739FA}">
      <dgm:prSet/>
      <dgm:spPr/>
      <dgm:t>
        <a:bodyPr/>
        <a:lstStyle/>
        <a:p>
          <a:endParaRPr lang="cs-CZ"/>
        </a:p>
      </dgm:t>
    </dgm:pt>
    <dgm:pt modelId="{549B1BF8-C388-43BE-B360-D20087DB955A}" type="sibTrans" cxnId="{B5C66844-B0D1-4165-AB14-6C050C4739FA}">
      <dgm:prSet/>
      <dgm:spPr/>
      <dgm:t>
        <a:bodyPr/>
        <a:lstStyle/>
        <a:p>
          <a:endParaRPr lang="cs-CZ"/>
        </a:p>
      </dgm:t>
    </dgm:pt>
    <dgm:pt modelId="{52E2D0CC-09C5-4C87-AA01-0D98A2E0B88C}">
      <dgm:prSet phldrT="[Text]"/>
      <dgm:spPr/>
      <dgm:t>
        <a:bodyPr/>
        <a:lstStyle/>
        <a:p>
          <a:r>
            <a:rPr lang="cs-CZ" dirty="0" smtClean="0"/>
            <a:t>nepukavé</a:t>
          </a:r>
          <a:endParaRPr lang="cs-CZ" dirty="0"/>
        </a:p>
      </dgm:t>
    </dgm:pt>
    <dgm:pt modelId="{A568B3A5-E1A9-4243-B420-6583696EF1B1}" type="parTrans" cxnId="{1D61BBC5-DDA7-4F04-B820-884DF264AA4C}">
      <dgm:prSet/>
      <dgm:spPr/>
      <dgm:t>
        <a:bodyPr/>
        <a:lstStyle/>
        <a:p>
          <a:endParaRPr lang="cs-CZ"/>
        </a:p>
      </dgm:t>
    </dgm:pt>
    <dgm:pt modelId="{E8F5DB9B-9D72-43F9-94C8-1845FBF8098E}" type="sibTrans" cxnId="{1D61BBC5-DDA7-4F04-B820-884DF264AA4C}">
      <dgm:prSet/>
      <dgm:spPr/>
      <dgm:t>
        <a:bodyPr/>
        <a:lstStyle/>
        <a:p>
          <a:endParaRPr lang="cs-CZ"/>
        </a:p>
      </dgm:t>
    </dgm:pt>
    <dgm:pt modelId="{1A27523D-F98C-4970-AC0D-E84E0EFA38AB}">
      <dgm:prSet phldrT="[Text]"/>
      <dgm:spPr/>
      <dgm:t>
        <a:bodyPr/>
        <a:lstStyle/>
        <a:p>
          <a:r>
            <a:rPr lang="cs-CZ" dirty="0" smtClean="0"/>
            <a:t>poltivé</a:t>
          </a:r>
          <a:endParaRPr lang="cs-CZ" dirty="0"/>
        </a:p>
      </dgm:t>
    </dgm:pt>
    <dgm:pt modelId="{6898397F-98AC-4FB9-AD92-25DB37381AA8}" type="parTrans" cxnId="{378A4D4B-192C-4381-801E-2980AD413770}">
      <dgm:prSet/>
      <dgm:spPr/>
      <dgm:t>
        <a:bodyPr/>
        <a:lstStyle/>
        <a:p>
          <a:endParaRPr lang="cs-CZ"/>
        </a:p>
      </dgm:t>
    </dgm:pt>
    <dgm:pt modelId="{75FCE351-3065-4BDE-9AD7-DE98C328BB6F}" type="sibTrans" cxnId="{378A4D4B-192C-4381-801E-2980AD413770}">
      <dgm:prSet/>
      <dgm:spPr/>
      <dgm:t>
        <a:bodyPr/>
        <a:lstStyle/>
        <a:p>
          <a:endParaRPr lang="cs-CZ"/>
        </a:p>
      </dgm:t>
    </dgm:pt>
    <dgm:pt modelId="{D35F40A3-C883-4184-9D1C-7F7CDA9CEC41}">
      <dgm:prSet phldrT="[Text]"/>
      <dgm:spPr/>
      <dgm:t>
        <a:bodyPr/>
        <a:lstStyle/>
        <a:p>
          <a:r>
            <a:rPr lang="cs-CZ" dirty="0" smtClean="0"/>
            <a:t>měchýřek</a:t>
          </a:r>
          <a:endParaRPr lang="cs-CZ" dirty="0"/>
        </a:p>
      </dgm:t>
    </dgm:pt>
    <dgm:pt modelId="{9B26E690-D52B-4E4F-AF40-D4AA11B478C2}" type="parTrans" cxnId="{E832BF5E-20E1-4091-BED5-B558B9157A4C}">
      <dgm:prSet/>
      <dgm:spPr/>
      <dgm:t>
        <a:bodyPr/>
        <a:lstStyle/>
        <a:p>
          <a:endParaRPr lang="cs-CZ"/>
        </a:p>
      </dgm:t>
    </dgm:pt>
    <dgm:pt modelId="{096975AF-B1F1-43A8-815A-2E59510DF157}" type="sibTrans" cxnId="{E832BF5E-20E1-4091-BED5-B558B9157A4C}">
      <dgm:prSet/>
      <dgm:spPr/>
      <dgm:t>
        <a:bodyPr/>
        <a:lstStyle/>
        <a:p>
          <a:endParaRPr lang="cs-CZ"/>
        </a:p>
      </dgm:t>
    </dgm:pt>
    <dgm:pt modelId="{06EDDD23-D759-4FDD-A368-F0EA1333C37C}">
      <dgm:prSet phldrT="[Text]"/>
      <dgm:spPr/>
      <dgm:t>
        <a:bodyPr/>
        <a:lstStyle/>
        <a:p>
          <a:r>
            <a:rPr lang="cs-CZ" dirty="0" smtClean="0"/>
            <a:t>lusk</a:t>
          </a:r>
          <a:endParaRPr lang="cs-CZ" dirty="0"/>
        </a:p>
      </dgm:t>
    </dgm:pt>
    <dgm:pt modelId="{6F017772-3ECE-4724-94E2-C406E64E0A4F}" type="parTrans" cxnId="{459B7784-00FE-4833-97E5-5565748E3F3A}">
      <dgm:prSet/>
      <dgm:spPr/>
      <dgm:t>
        <a:bodyPr/>
        <a:lstStyle/>
        <a:p>
          <a:endParaRPr lang="cs-CZ"/>
        </a:p>
      </dgm:t>
    </dgm:pt>
    <dgm:pt modelId="{EF554285-8438-4E76-8F89-FF0E026036CB}" type="sibTrans" cxnId="{459B7784-00FE-4833-97E5-5565748E3F3A}">
      <dgm:prSet/>
      <dgm:spPr/>
      <dgm:t>
        <a:bodyPr/>
        <a:lstStyle/>
        <a:p>
          <a:endParaRPr lang="cs-CZ"/>
        </a:p>
      </dgm:t>
    </dgm:pt>
    <dgm:pt modelId="{2A93CC69-187E-445F-A9C6-01C41B5265E4}">
      <dgm:prSet phldrT="[Text]"/>
      <dgm:spPr/>
      <dgm:t>
        <a:bodyPr/>
        <a:lstStyle/>
        <a:p>
          <a:r>
            <a:rPr lang="cs-CZ" dirty="0" smtClean="0"/>
            <a:t>tobolka</a:t>
          </a:r>
          <a:endParaRPr lang="cs-CZ" dirty="0"/>
        </a:p>
      </dgm:t>
    </dgm:pt>
    <dgm:pt modelId="{1CA0FBEB-8186-4833-929B-C94E466C8986}" type="parTrans" cxnId="{3971AEFA-F7A2-4492-8CA4-F5CB00EFCFE8}">
      <dgm:prSet/>
      <dgm:spPr/>
      <dgm:t>
        <a:bodyPr/>
        <a:lstStyle/>
        <a:p>
          <a:endParaRPr lang="cs-CZ"/>
        </a:p>
      </dgm:t>
    </dgm:pt>
    <dgm:pt modelId="{E48D44C1-C18D-4ECE-B03A-26312B41E19D}" type="sibTrans" cxnId="{3971AEFA-F7A2-4492-8CA4-F5CB00EFCFE8}">
      <dgm:prSet/>
      <dgm:spPr/>
      <dgm:t>
        <a:bodyPr/>
        <a:lstStyle/>
        <a:p>
          <a:endParaRPr lang="cs-CZ"/>
        </a:p>
      </dgm:t>
    </dgm:pt>
    <dgm:pt modelId="{B96E95B3-431F-499E-8866-F24E1906D885}">
      <dgm:prSet phldrT="[Text]"/>
      <dgm:spPr/>
      <dgm:t>
        <a:bodyPr/>
        <a:lstStyle/>
        <a:p>
          <a:r>
            <a:rPr lang="cs-CZ" dirty="0" smtClean="0"/>
            <a:t>šešule, šešulka</a:t>
          </a:r>
          <a:endParaRPr lang="cs-CZ" dirty="0"/>
        </a:p>
      </dgm:t>
    </dgm:pt>
    <dgm:pt modelId="{74F4ECD3-7803-4F21-93A5-3ECF16949EE0}" type="parTrans" cxnId="{586996E4-B778-428F-A450-EE0C048BC9B6}">
      <dgm:prSet/>
      <dgm:spPr/>
      <dgm:t>
        <a:bodyPr/>
        <a:lstStyle/>
        <a:p>
          <a:endParaRPr lang="cs-CZ"/>
        </a:p>
      </dgm:t>
    </dgm:pt>
    <dgm:pt modelId="{6C2BAE8C-832A-4E11-8800-478C011BE415}" type="sibTrans" cxnId="{586996E4-B778-428F-A450-EE0C048BC9B6}">
      <dgm:prSet/>
      <dgm:spPr/>
      <dgm:t>
        <a:bodyPr/>
        <a:lstStyle/>
        <a:p>
          <a:endParaRPr lang="cs-CZ"/>
        </a:p>
      </dgm:t>
    </dgm:pt>
    <dgm:pt modelId="{F8BEEB68-B988-45AC-B8AF-5B866B22E4B6}">
      <dgm:prSet phldrT="[Text]"/>
      <dgm:spPr/>
      <dgm:t>
        <a:bodyPr/>
        <a:lstStyle/>
        <a:p>
          <a:r>
            <a:rPr lang="cs-CZ" dirty="0" smtClean="0"/>
            <a:t>oříšek</a:t>
          </a:r>
          <a:endParaRPr lang="cs-CZ" dirty="0"/>
        </a:p>
      </dgm:t>
    </dgm:pt>
    <dgm:pt modelId="{E293E755-EC6B-4E98-BDF8-39D284632397}" type="parTrans" cxnId="{68DF6A42-8DD8-4CD8-B501-7F2F5B8A4F81}">
      <dgm:prSet/>
      <dgm:spPr/>
      <dgm:t>
        <a:bodyPr/>
        <a:lstStyle/>
        <a:p>
          <a:endParaRPr lang="cs-CZ"/>
        </a:p>
      </dgm:t>
    </dgm:pt>
    <dgm:pt modelId="{FC1EA84B-7061-44A0-80A3-57D8BDB96BE8}" type="sibTrans" cxnId="{68DF6A42-8DD8-4CD8-B501-7F2F5B8A4F81}">
      <dgm:prSet/>
      <dgm:spPr/>
      <dgm:t>
        <a:bodyPr/>
        <a:lstStyle/>
        <a:p>
          <a:endParaRPr lang="cs-CZ"/>
        </a:p>
      </dgm:t>
    </dgm:pt>
    <dgm:pt modelId="{3167E37A-8657-4AE2-975F-2CC64254055F}">
      <dgm:prSet phldrT="[Text]"/>
      <dgm:spPr/>
      <dgm:t>
        <a:bodyPr/>
        <a:lstStyle/>
        <a:p>
          <a:r>
            <a:rPr lang="cs-CZ" dirty="0" smtClean="0"/>
            <a:t>nažka</a:t>
          </a:r>
          <a:endParaRPr lang="cs-CZ" dirty="0"/>
        </a:p>
      </dgm:t>
    </dgm:pt>
    <dgm:pt modelId="{C8399C69-3CE9-4654-9B00-B456DA0C40AE}" type="parTrans" cxnId="{0B4A9911-6884-422F-A375-745CC69708AE}">
      <dgm:prSet/>
      <dgm:spPr/>
      <dgm:t>
        <a:bodyPr/>
        <a:lstStyle/>
        <a:p>
          <a:endParaRPr lang="cs-CZ"/>
        </a:p>
      </dgm:t>
    </dgm:pt>
    <dgm:pt modelId="{2109D29D-404E-4219-8478-8030E1C52E9C}" type="sibTrans" cxnId="{0B4A9911-6884-422F-A375-745CC69708AE}">
      <dgm:prSet/>
      <dgm:spPr/>
      <dgm:t>
        <a:bodyPr/>
        <a:lstStyle/>
        <a:p>
          <a:endParaRPr lang="cs-CZ"/>
        </a:p>
      </dgm:t>
    </dgm:pt>
    <dgm:pt modelId="{3C548706-F5D9-48E5-ADB4-44D7958CCDC9}">
      <dgm:prSet phldrT="[Text]"/>
      <dgm:spPr/>
      <dgm:t>
        <a:bodyPr/>
        <a:lstStyle/>
        <a:p>
          <a:r>
            <a:rPr lang="cs-CZ" dirty="0" smtClean="0"/>
            <a:t>obilka</a:t>
          </a:r>
          <a:endParaRPr lang="cs-CZ" dirty="0"/>
        </a:p>
      </dgm:t>
    </dgm:pt>
    <dgm:pt modelId="{3297CCA4-1A82-4FA3-9F45-A6E411ED411A}" type="parTrans" cxnId="{DEBB1587-DAD6-4E7F-905F-C1F004F93C4C}">
      <dgm:prSet/>
      <dgm:spPr/>
      <dgm:t>
        <a:bodyPr/>
        <a:lstStyle/>
        <a:p>
          <a:endParaRPr lang="cs-CZ"/>
        </a:p>
      </dgm:t>
    </dgm:pt>
    <dgm:pt modelId="{371B6B60-C3B4-4D3D-ADFB-7B1716ECE1FE}" type="sibTrans" cxnId="{DEBB1587-DAD6-4E7F-905F-C1F004F93C4C}">
      <dgm:prSet/>
      <dgm:spPr/>
      <dgm:t>
        <a:bodyPr/>
        <a:lstStyle/>
        <a:p>
          <a:endParaRPr lang="cs-CZ"/>
        </a:p>
      </dgm:t>
    </dgm:pt>
    <dgm:pt modelId="{A8613666-E90F-4355-8C8E-44FCB25C7E78}">
      <dgm:prSet phldrT="[Text]"/>
      <dgm:spPr/>
      <dgm:t>
        <a:bodyPr/>
        <a:lstStyle/>
        <a:p>
          <a:r>
            <a:rPr lang="cs-CZ" dirty="0" smtClean="0"/>
            <a:t>dvounažka</a:t>
          </a:r>
          <a:endParaRPr lang="cs-CZ" dirty="0"/>
        </a:p>
      </dgm:t>
    </dgm:pt>
    <dgm:pt modelId="{1AC5E61D-B45E-4B2D-B3D9-5D9AE62924F2}" type="parTrans" cxnId="{4C986715-444F-4D6F-B12B-D3D44868358B}">
      <dgm:prSet/>
      <dgm:spPr/>
      <dgm:t>
        <a:bodyPr/>
        <a:lstStyle/>
        <a:p>
          <a:endParaRPr lang="cs-CZ"/>
        </a:p>
      </dgm:t>
    </dgm:pt>
    <dgm:pt modelId="{4964D268-E3BA-4618-8450-B2374E8BBA4F}" type="sibTrans" cxnId="{4C986715-444F-4D6F-B12B-D3D44868358B}">
      <dgm:prSet/>
      <dgm:spPr/>
      <dgm:t>
        <a:bodyPr/>
        <a:lstStyle/>
        <a:p>
          <a:endParaRPr lang="cs-CZ"/>
        </a:p>
      </dgm:t>
    </dgm:pt>
    <dgm:pt modelId="{EB872FD7-BA3D-48DF-B025-8895988748BE}">
      <dgm:prSet phldrT="[Text]"/>
      <dgm:spPr/>
      <dgm:t>
        <a:bodyPr/>
        <a:lstStyle/>
        <a:p>
          <a:r>
            <a:rPr lang="cs-CZ" dirty="0" smtClean="0"/>
            <a:t>tvrdka</a:t>
          </a:r>
          <a:endParaRPr lang="cs-CZ" dirty="0"/>
        </a:p>
      </dgm:t>
    </dgm:pt>
    <dgm:pt modelId="{9E813872-C561-4FD0-A995-07A2F17BB5F7}" type="parTrans" cxnId="{E1DCFD82-57B3-467A-A669-95411C9E3E15}">
      <dgm:prSet/>
      <dgm:spPr/>
      <dgm:t>
        <a:bodyPr/>
        <a:lstStyle/>
        <a:p>
          <a:endParaRPr lang="cs-CZ"/>
        </a:p>
      </dgm:t>
    </dgm:pt>
    <dgm:pt modelId="{87C546E0-EB2D-450A-BA66-1E959DA0325C}" type="sibTrans" cxnId="{E1DCFD82-57B3-467A-A669-95411C9E3E15}">
      <dgm:prSet/>
      <dgm:spPr/>
      <dgm:t>
        <a:bodyPr/>
        <a:lstStyle/>
        <a:p>
          <a:endParaRPr lang="cs-CZ"/>
        </a:p>
      </dgm:t>
    </dgm:pt>
    <dgm:pt modelId="{2B5D3C77-5D98-47E4-89E1-11EB8BB9A5D0}">
      <dgm:prSet phldrT="[Text]"/>
      <dgm:spPr/>
      <dgm:t>
        <a:bodyPr/>
        <a:lstStyle/>
        <a:p>
          <a:r>
            <a:rPr lang="cs-CZ" dirty="0" smtClean="0"/>
            <a:t>struk</a:t>
          </a:r>
          <a:endParaRPr lang="cs-CZ" dirty="0"/>
        </a:p>
      </dgm:t>
    </dgm:pt>
    <dgm:pt modelId="{A1C54DDC-911D-4F9F-8842-F90B92A5A189}" type="parTrans" cxnId="{53F0901F-AACF-4C8D-AB0E-377538AEB2D8}">
      <dgm:prSet/>
      <dgm:spPr/>
      <dgm:t>
        <a:bodyPr/>
        <a:lstStyle/>
        <a:p>
          <a:endParaRPr lang="cs-CZ"/>
        </a:p>
      </dgm:t>
    </dgm:pt>
    <dgm:pt modelId="{974A0D1E-7954-4AF1-B44A-09F387A204AE}" type="sibTrans" cxnId="{53F0901F-AACF-4C8D-AB0E-377538AEB2D8}">
      <dgm:prSet/>
      <dgm:spPr/>
      <dgm:t>
        <a:bodyPr/>
        <a:lstStyle/>
        <a:p>
          <a:endParaRPr lang="cs-CZ"/>
        </a:p>
      </dgm:t>
    </dgm:pt>
    <dgm:pt modelId="{FAF1D0DE-44B2-4B6A-8305-E5242E0B9950}">
      <dgm:prSet phldrT="[Text]"/>
      <dgm:spPr/>
      <dgm:t>
        <a:bodyPr/>
        <a:lstStyle/>
        <a:p>
          <a:r>
            <a:rPr lang="cs-CZ" dirty="0" smtClean="0"/>
            <a:t>diskovitý plod</a:t>
          </a:r>
          <a:endParaRPr lang="cs-CZ" dirty="0"/>
        </a:p>
      </dgm:t>
    </dgm:pt>
    <dgm:pt modelId="{BB5DD961-2CD9-4266-9B41-C3729931324D}" type="parTrans" cxnId="{06C79B41-C9EC-440A-A52F-21F12D597E5A}">
      <dgm:prSet/>
      <dgm:spPr/>
      <dgm:t>
        <a:bodyPr/>
        <a:lstStyle/>
        <a:p>
          <a:endParaRPr lang="cs-CZ"/>
        </a:p>
      </dgm:t>
    </dgm:pt>
    <dgm:pt modelId="{EF633A2B-1C91-4EDA-B535-C6BEF85511C4}" type="sibTrans" cxnId="{06C79B41-C9EC-440A-A52F-21F12D597E5A}">
      <dgm:prSet/>
      <dgm:spPr/>
      <dgm:t>
        <a:bodyPr/>
        <a:lstStyle/>
        <a:p>
          <a:endParaRPr lang="cs-CZ"/>
        </a:p>
      </dgm:t>
    </dgm:pt>
    <dgm:pt modelId="{CCB9520A-5F77-4EE0-B6FE-7479C04DD289}">
      <dgm:prSet phldrT="[Text]"/>
      <dgm:spPr/>
      <dgm:t>
        <a:bodyPr/>
        <a:lstStyle/>
        <a:p>
          <a:r>
            <a:rPr lang="cs-CZ" dirty="0" smtClean="0"/>
            <a:t>zobanitý plod</a:t>
          </a:r>
          <a:endParaRPr lang="cs-CZ" dirty="0"/>
        </a:p>
      </dgm:t>
    </dgm:pt>
    <dgm:pt modelId="{B98E1469-0562-4284-A3D1-75968136D5E9}" type="parTrans" cxnId="{55DBBB69-CB6D-479F-92B5-AA52AD6FE6A8}">
      <dgm:prSet/>
      <dgm:spPr/>
      <dgm:t>
        <a:bodyPr/>
        <a:lstStyle/>
        <a:p>
          <a:endParaRPr lang="cs-CZ"/>
        </a:p>
      </dgm:t>
    </dgm:pt>
    <dgm:pt modelId="{56408327-6C54-4710-A3CD-EDD8A83021A0}" type="sibTrans" cxnId="{55DBBB69-CB6D-479F-92B5-AA52AD6FE6A8}">
      <dgm:prSet/>
      <dgm:spPr/>
      <dgm:t>
        <a:bodyPr/>
        <a:lstStyle/>
        <a:p>
          <a:endParaRPr lang="cs-CZ"/>
        </a:p>
      </dgm:t>
    </dgm:pt>
    <dgm:pt modelId="{DC58BDA5-AA50-4B8A-885C-3F351B278F77}" type="pres">
      <dgm:prSet presAssocID="{56F57CBA-0B50-4320-9C33-8D942984067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5AC15A2-6838-45C4-9014-4077114CAACE}" type="pres">
      <dgm:prSet presAssocID="{DB3F78F9-8DC8-4CC8-A851-D833D78BE972}" presName="hierRoot1" presStyleCnt="0">
        <dgm:presLayoutVars>
          <dgm:hierBranch val="init"/>
        </dgm:presLayoutVars>
      </dgm:prSet>
      <dgm:spPr/>
    </dgm:pt>
    <dgm:pt modelId="{B2C75EAA-6D89-4643-B00F-8DF25FEFEFCE}" type="pres">
      <dgm:prSet presAssocID="{DB3F78F9-8DC8-4CC8-A851-D833D78BE972}" presName="rootComposite1" presStyleCnt="0"/>
      <dgm:spPr/>
    </dgm:pt>
    <dgm:pt modelId="{0812E57B-721C-4860-8B15-5A4A39A53863}" type="pres">
      <dgm:prSet presAssocID="{DB3F78F9-8DC8-4CC8-A851-D833D78BE97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334781D-01E9-4B2D-A0E9-2B5D5137A032}" type="pres">
      <dgm:prSet presAssocID="{DB3F78F9-8DC8-4CC8-A851-D833D78BE97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687F8346-E502-4A4D-AFD3-100042B247E4}" type="pres">
      <dgm:prSet presAssocID="{DB3F78F9-8DC8-4CC8-A851-D833D78BE972}" presName="hierChild2" presStyleCnt="0"/>
      <dgm:spPr/>
    </dgm:pt>
    <dgm:pt modelId="{85FFE0CD-5611-4340-A8C6-0C7C1EFA276B}" type="pres">
      <dgm:prSet presAssocID="{491F6538-2D49-4F42-8735-B51F59AA11CD}" presName="Name37" presStyleLbl="parChTrans1D2" presStyleIdx="0" presStyleCnt="2"/>
      <dgm:spPr/>
      <dgm:t>
        <a:bodyPr/>
        <a:lstStyle/>
        <a:p>
          <a:endParaRPr lang="cs-CZ"/>
        </a:p>
      </dgm:t>
    </dgm:pt>
    <dgm:pt modelId="{20B6490E-B0A0-4339-AEF0-FC61502DE137}" type="pres">
      <dgm:prSet presAssocID="{DB1A125A-1DBB-409E-A4C2-B1B69578A4B8}" presName="hierRoot2" presStyleCnt="0">
        <dgm:presLayoutVars>
          <dgm:hierBranch val="init"/>
        </dgm:presLayoutVars>
      </dgm:prSet>
      <dgm:spPr/>
    </dgm:pt>
    <dgm:pt modelId="{9E381048-1AEB-4A03-8D7D-4FF78A79C6A6}" type="pres">
      <dgm:prSet presAssocID="{DB1A125A-1DBB-409E-A4C2-B1B69578A4B8}" presName="rootComposite" presStyleCnt="0"/>
      <dgm:spPr/>
    </dgm:pt>
    <dgm:pt modelId="{E746977D-CE00-44E6-AB43-758E0738EC6A}" type="pres">
      <dgm:prSet presAssocID="{DB1A125A-1DBB-409E-A4C2-B1B69578A4B8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C735CBA-0969-4E24-9C2A-D8E2708702A1}" type="pres">
      <dgm:prSet presAssocID="{DB1A125A-1DBB-409E-A4C2-B1B69578A4B8}" presName="rootConnector" presStyleLbl="node2" presStyleIdx="0" presStyleCnt="2"/>
      <dgm:spPr/>
      <dgm:t>
        <a:bodyPr/>
        <a:lstStyle/>
        <a:p>
          <a:endParaRPr lang="cs-CZ"/>
        </a:p>
      </dgm:t>
    </dgm:pt>
    <dgm:pt modelId="{ADEA2E54-78B6-4A8A-8A84-F9D37AB61C63}" type="pres">
      <dgm:prSet presAssocID="{DB1A125A-1DBB-409E-A4C2-B1B69578A4B8}" presName="hierChild4" presStyleCnt="0"/>
      <dgm:spPr/>
    </dgm:pt>
    <dgm:pt modelId="{1A3757C3-CCD2-402A-8DE3-71F5A76829C8}" type="pres">
      <dgm:prSet presAssocID="{E8711EF9-DE9B-404D-9EB7-581A0CE5F3B1}" presName="Name37" presStyleLbl="parChTrans1D3" presStyleIdx="0" presStyleCnt="6"/>
      <dgm:spPr/>
      <dgm:t>
        <a:bodyPr/>
        <a:lstStyle/>
        <a:p>
          <a:endParaRPr lang="cs-CZ"/>
        </a:p>
      </dgm:t>
    </dgm:pt>
    <dgm:pt modelId="{13B50100-20E3-45E5-83A2-CF39A5B64563}" type="pres">
      <dgm:prSet presAssocID="{6C67B235-ECDF-41A4-9E35-A1FA3D41DF66}" presName="hierRoot2" presStyleCnt="0">
        <dgm:presLayoutVars>
          <dgm:hierBranch val="init"/>
        </dgm:presLayoutVars>
      </dgm:prSet>
      <dgm:spPr/>
    </dgm:pt>
    <dgm:pt modelId="{C653C249-CB54-49DD-AA60-D0B86F876BD0}" type="pres">
      <dgm:prSet presAssocID="{6C67B235-ECDF-41A4-9E35-A1FA3D41DF66}" presName="rootComposite" presStyleCnt="0"/>
      <dgm:spPr/>
    </dgm:pt>
    <dgm:pt modelId="{961E2866-68AD-45C0-B466-E03988C31B46}" type="pres">
      <dgm:prSet presAssocID="{6C67B235-ECDF-41A4-9E35-A1FA3D41DF66}" presName="rootText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158BD8-BA94-436B-A21C-9E22D636578E}" type="pres">
      <dgm:prSet presAssocID="{6C67B235-ECDF-41A4-9E35-A1FA3D41DF66}" presName="rootConnector" presStyleLbl="node3" presStyleIdx="0" presStyleCnt="6"/>
      <dgm:spPr/>
      <dgm:t>
        <a:bodyPr/>
        <a:lstStyle/>
        <a:p>
          <a:endParaRPr lang="cs-CZ"/>
        </a:p>
      </dgm:t>
    </dgm:pt>
    <dgm:pt modelId="{C9146693-4B62-4538-BD0E-8E3181D9D434}" type="pres">
      <dgm:prSet presAssocID="{6C67B235-ECDF-41A4-9E35-A1FA3D41DF66}" presName="hierChild4" presStyleCnt="0"/>
      <dgm:spPr/>
    </dgm:pt>
    <dgm:pt modelId="{1C47852B-3AF4-4CC1-99C2-BA589F7D8830}" type="pres">
      <dgm:prSet presAssocID="{6C67B235-ECDF-41A4-9E35-A1FA3D41DF66}" presName="hierChild5" presStyleCnt="0"/>
      <dgm:spPr/>
    </dgm:pt>
    <dgm:pt modelId="{F20472BE-BC78-4759-B07E-C49E7147F9FE}" type="pres">
      <dgm:prSet presAssocID="{012A3862-CEE9-4783-ADCA-744A3016C046}" presName="Name37" presStyleLbl="parChTrans1D3" presStyleIdx="1" presStyleCnt="6"/>
      <dgm:spPr/>
      <dgm:t>
        <a:bodyPr/>
        <a:lstStyle/>
        <a:p>
          <a:endParaRPr lang="cs-CZ"/>
        </a:p>
      </dgm:t>
    </dgm:pt>
    <dgm:pt modelId="{B5EB7E1B-BE18-43C1-8AD3-26252D04335D}" type="pres">
      <dgm:prSet presAssocID="{8BB8A0F6-625B-4727-A8CB-2E428184E62B}" presName="hierRoot2" presStyleCnt="0">
        <dgm:presLayoutVars>
          <dgm:hierBranch val="init"/>
        </dgm:presLayoutVars>
      </dgm:prSet>
      <dgm:spPr/>
    </dgm:pt>
    <dgm:pt modelId="{48A10268-AD8B-4616-9C38-738614DAA9EF}" type="pres">
      <dgm:prSet presAssocID="{8BB8A0F6-625B-4727-A8CB-2E428184E62B}" presName="rootComposite" presStyleCnt="0"/>
      <dgm:spPr/>
    </dgm:pt>
    <dgm:pt modelId="{F7CF9F6B-A1AE-475F-80F3-891421522E68}" type="pres">
      <dgm:prSet presAssocID="{8BB8A0F6-625B-4727-A8CB-2E428184E62B}" presName="rootText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C0ABFFE-818E-427C-B95C-83ECDDBE3370}" type="pres">
      <dgm:prSet presAssocID="{8BB8A0F6-625B-4727-A8CB-2E428184E62B}" presName="rootConnector" presStyleLbl="node3" presStyleIdx="1" presStyleCnt="6"/>
      <dgm:spPr/>
      <dgm:t>
        <a:bodyPr/>
        <a:lstStyle/>
        <a:p>
          <a:endParaRPr lang="cs-CZ"/>
        </a:p>
      </dgm:t>
    </dgm:pt>
    <dgm:pt modelId="{763A0E3F-128F-4BB5-9EB3-F178E780BB9D}" type="pres">
      <dgm:prSet presAssocID="{8BB8A0F6-625B-4727-A8CB-2E428184E62B}" presName="hierChild4" presStyleCnt="0"/>
      <dgm:spPr/>
    </dgm:pt>
    <dgm:pt modelId="{49DEE349-A1EA-47F9-A3C8-4DB46DA1B85C}" type="pres">
      <dgm:prSet presAssocID="{8BB8A0F6-625B-4727-A8CB-2E428184E62B}" presName="hierChild5" presStyleCnt="0"/>
      <dgm:spPr/>
    </dgm:pt>
    <dgm:pt modelId="{47399E95-1480-4FDE-8B49-F543E2AC3428}" type="pres">
      <dgm:prSet presAssocID="{BF4B3AE0-4FD7-47D4-B376-A6FA5757131A}" presName="Name37" presStyleLbl="parChTrans1D3" presStyleIdx="2" presStyleCnt="6"/>
      <dgm:spPr/>
      <dgm:t>
        <a:bodyPr/>
        <a:lstStyle/>
        <a:p>
          <a:endParaRPr lang="cs-CZ"/>
        </a:p>
      </dgm:t>
    </dgm:pt>
    <dgm:pt modelId="{FF383B5A-4F40-44E8-81CE-FF0EAF9C2896}" type="pres">
      <dgm:prSet presAssocID="{DD56EFC8-8EFB-47C9-ACAE-7F5B5CF583B6}" presName="hierRoot2" presStyleCnt="0">
        <dgm:presLayoutVars>
          <dgm:hierBranch val="init"/>
        </dgm:presLayoutVars>
      </dgm:prSet>
      <dgm:spPr/>
    </dgm:pt>
    <dgm:pt modelId="{7818D681-9209-4AD4-8CF0-71B07FCF6398}" type="pres">
      <dgm:prSet presAssocID="{DD56EFC8-8EFB-47C9-ACAE-7F5B5CF583B6}" presName="rootComposite" presStyleCnt="0"/>
      <dgm:spPr/>
    </dgm:pt>
    <dgm:pt modelId="{0E296E90-EC07-49B2-AEFE-197B74C1088B}" type="pres">
      <dgm:prSet presAssocID="{DD56EFC8-8EFB-47C9-ACAE-7F5B5CF583B6}" presName="rootText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E11A33E-D7E5-4938-B4B8-E36C19597E28}" type="pres">
      <dgm:prSet presAssocID="{DD56EFC8-8EFB-47C9-ACAE-7F5B5CF583B6}" presName="rootConnector" presStyleLbl="node3" presStyleIdx="2" presStyleCnt="6"/>
      <dgm:spPr/>
      <dgm:t>
        <a:bodyPr/>
        <a:lstStyle/>
        <a:p>
          <a:endParaRPr lang="cs-CZ"/>
        </a:p>
      </dgm:t>
    </dgm:pt>
    <dgm:pt modelId="{66E76AF1-9CC8-45A6-BE75-7E39B9FA6F96}" type="pres">
      <dgm:prSet presAssocID="{DD56EFC8-8EFB-47C9-ACAE-7F5B5CF583B6}" presName="hierChild4" presStyleCnt="0"/>
      <dgm:spPr/>
    </dgm:pt>
    <dgm:pt modelId="{3236504F-E405-49AA-BCFF-66E0F97A47FD}" type="pres">
      <dgm:prSet presAssocID="{DD56EFC8-8EFB-47C9-ACAE-7F5B5CF583B6}" presName="hierChild5" presStyleCnt="0"/>
      <dgm:spPr/>
    </dgm:pt>
    <dgm:pt modelId="{DB83E004-AB05-469D-8500-D92459F37550}" type="pres">
      <dgm:prSet presAssocID="{DB1A125A-1DBB-409E-A4C2-B1B69578A4B8}" presName="hierChild5" presStyleCnt="0"/>
      <dgm:spPr/>
    </dgm:pt>
    <dgm:pt modelId="{2E115606-70F0-4490-AB37-CEEA954566CC}" type="pres">
      <dgm:prSet presAssocID="{D8CCF6CE-05CE-4FE3-9C26-51F7C1BA8905}" presName="Name37" presStyleLbl="parChTrans1D2" presStyleIdx="1" presStyleCnt="2"/>
      <dgm:spPr/>
      <dgm:t>
        <a:bodyPr/>
        <a:lstStyle/>
        <a:p>
          <a:endParaRPr lang="cs-CZ"/>
        </a:p>
      </dgm:t>
    </dgm:pt>
    <dgm:pt modelId="{A25A75E5-CBD3-4FC4-87FF-113560A300FE}" type="pres">
      <dgm:prSet presAssocID="{47B2DC4B-2934-4177-AD46-CD2D50B21BA8}" presName="hierRoot2" presStyleCnt="0">
        <dgm:presLayoutVars>
          <dgm:hierBranch val="init"/>
        </dgm:presLayoutVars>
      </dgm:prSet>
      <dgm:spPr/>
    </dgm:pt>
    <dgm:pt modelId="{BB20E8BF-D192-471F-BCBE-9D019C6B4176}" type="pres">
      <dgm:prSet presAssocID="{47B2DC4B-2934-4177-AD46-CD2D50B21BA8}" presName="rootComposite" presStyleCnt="0"/>
      <dgm:spPr/>
    </dgm:pt>
    <dgm:pt modelId="{47EEF417-8FA9-45AB-B116-599E1F83EF3A}" type="pres">
      <dgm:prSet presAssocID="{47B2DC4B-2934-4177-AD46-CD2D50B21BA8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3C21A66-00B1-421F-8F3B-ECF12EC49947}" type="pres">
      <dgm:prSet presAssocID="{47B2DC4B-2934-4177-AD46-CD2D50B21BA8}" presName="rootConnector" presStyleLbl="node2" presStyleIdx="1" presStyleCnt="2"/>
      <dgm:spPr/>
      <dgm:t>
        <a:bodyPr/>
        <a:lstStyle/>
        <a:p>
          <a:endParaRPr lang="cs-CZ"/>
        </a:p>
      </dgm:t>
    </dgm:pt>
    <dgm:pt modelId="{EE4DB674-3076-4C4B-8B8E-4E655047C5AF}" type="pres">
      <dgm:prSet presAssocID="{47B2DC4B-2934-4177-AD46-CD2D50B21BA8}" presName="hierChild4" presStyleCnt="0"/>
      <dgm:spPr/>
    </dgm:pt>
    <dgm:pt modelId="{18657157-A00B-4265-979F-0A9F6423E66D}" type="pres">
      <dgm:prSet presAssocID="{0856C4B5-C513-4A40-A88C-6B6D8B4F5000}" presName="Name37" presStyleLbl="parChTrans1D3" presStyleIdx="3" presStyleCnt="6"/>
      <dgm:spPr/>
      <dgm:t>
        <a:bodyPr/>
        <a:lstStyle/>
        <a:p>
          <a:endParaRPr lang="cs-CZ"/>
        </a:p>
      </dgm:t>
    </dgm:pt>
    <dgm:pt modelId="{37DFA5DD-E821-4C15-8F05-8B5B0E39063D}" type="pres">
      <dgm:prSet presAssocID="{A44B3DF4-A4C0-4AB1-9332-9C0F6BB01D67}" presName="hierRoot2" presStyleCnt="0">
        <dgm:presLayoutVars>
          <dgm:hierBranch val="init"/>
        </dgm:presLayoutVars>
      </dgm:prSet>
      <dgm:spPr/>
    </dgm:pt>
    <dgm:pt modelId="{54AF8B48-AA13-46DD-9FC2-ED7A3ADAA3EC}" type="pres">
      <dgm:prSet presAssocID="{A44B3DF4-A4C0-4AB1-9332-9C0F6BB01D67}" presName="rootComposite" presStyleCnt="0"/>
      <dgm:spPr/>
    </dgm:pt>
    <dgm:pt modelId="{137E5E4D-0B67-4ED2-B6F9-B5DEE30D86B5}" type="pres">
      <dgm:prSet presAssocID="{A44B3DF4-A4C0-4AB1-9332-9C0F6BB01D67}" presName="rootText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B8C03CB-A7F8-4F5B-9ABB-F18FD60779A9}" type="pres">
      <dgm:prSet presAssocID="{A44B3DF4-A4C0-4AB1-9332-9C0F6BB01D67}" presName="rootConnector" presStyleLbl="node3" presStyleIdx="3" presStyleCnt="6"/>
      <dgm:spPr/>
      <dgm:t>
        <a:bodyPr/>
        <a:lstStyle/>
        <a:p>
          <a:endParaRPr lang="cs-CZ"/>
        </a:p>
      </dgm:t>
    </dgm:pt>
    <dgm:pt modelId="{BF84FA6C-A717-4723-895A-11048BFDF30F}" type="pres">
      <dgm:prSet presAssocID="{A44B3DF4-A4C0-4AB1-9332-9C0F6BB01D67}" presName="hierChild4" presStyleCnt="0"/>
      <dgm:spPr/>
    </dgm:pt>
    <dgm:pt modelId="{A8AAF36D-F8EF-44FC-AEE8-0680EE531032}" type="pres">
      <dgm:prSet presAssocID="{9B26E690-D52B-4E4F-AF40-D4AA11B478C2}" presName="Name37" presStyleLbl="parChTrans1D4" presStyleIdx="0" presStyleCnt="12"/>
      <dgm:spPr/>
      <dgm:t>
        <a:bodyPr/>
        <a:lstStyle/>
        <a:p>
          <a:endParaRPr lang="cs-CZ"/>
        </a:p>
      </dgm:t>
    </dgm:pt>
    <dgm:pt modelId="{8F270013-9CF2-474A-8F78-BCC9AFEFCECC}" type="pres">
      <dgm:prSet presAssocID="{D35F40A3-C883-4184-9D1C-7F7CDA9CEC41}" presName="hierRoot2" presStyleCnt="0">
        <dgm:presLayoutVars>
          <dgm:hierBranch val="init"/>
        </dgm:presLayoutVars>
      </dgm:prSet>
      <dgm:spPr/>
    </dgm:pt>
    <dgm:pt modelId="{BD779DE3-E8E9-4FB7-9719-DDB1F48C7689}" type="pres">
      <dgm:prSet presAssocID="{D35F40A3-C883-4184-9D1C-7F7CDA9CEC41}" presName="rootComposite" presStyleCnt="0"/>
      <dgm:spPr/>
    </dgm:pt>
    <dgm:pt modelId="{EB57AFFD-D661-47E9-9473-8F837746455D}" type="pres">
      <dgm:prSet presAssocID="{D35F40A3-C883-4184-9D1C-7F7CDA9CEC41}" presName="rootText" presStyleLbl="node4" presStyleIdx="0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F70F5C4-335D-4FCE-A62B-5AD50E600480}" type="pres">
      <dgm:prSet presAssocID="{D35F40A3-C883-4184-9D1C-7F7CDA9CEC41}" presName="rootConnector" presStyleLbl="node4" presStyleIdx="0" presStyleCnt="12"/>
      <dgm:spPr/>
      <dgm:t>
        <a:bodyPr/>
        <a:lstStyle/>
        <a:p>
          <a:endParaRPr lang="cs-CZ"/>
        </a:p>
      </dgm:t>
    </dgm:pt>
    <dgm:pt modelId="{C8355107-B6D1-461E-AF10-9E008D609513}" type="pres">
      <dgm:prSet presAssocID="{D35F40A3-C883-4184-9D1C-7F7CDA9CEC41}" presName="hierChild4" presStyleCnt="0"/>
      <dgm:spPr/>
    </dgm:pt>
    <dgm:pt modelId="{E25B86B9-1D40-493A-B78D-B093355914AB}" type="pres">
      <dgm:prSet presAssocID="{D35F40A3-C883-4184-9D1C-7F7CDA9CEC41}" presName="hierChild5" presStyleCnt="0"/>
      <dgm:spPr/>
    </dgm:pt>
    <dgm:pt modelId="{62CD0ED9-AA27-4201-9996-CDF1EA061BB2}" type="pres">
      <dgm:prSet presAssocID="{6F017772-3ECE-4724-94E2-C406E64E0A4F}" presName="Name37" presStyleLbl="parChTrans1D4" presStyleIdx="1" presStyleCnt="12"/>
      <dgm:spPr/>
      <dgm:t>
        <a:bodyPr/>
        <a:lstStyle/>
        <a:p>
          <a:endParaRPr lang="cs-CZ"/>
        </a:p>
      </dgm:t>
    </dgm:pt>
    <dgm:pt modelId="{FEC0C076-B585-458F-AD0F-6FCCA96B005C}" type="pres">
      <dgm:prSet presAssocID="{06EDDD23-D759-4FDD-A368-F0EA1333C37C}" presName="hierRoot2" presStyleCnt="0">
        <dgm:presLayoutVars>
          <dgm:hierBranch val="init"/>
        </dgm:presLayoutVars>
      </dgm:prSet>
      <dgm:spPr/>
    </dgm:pt>
    <dgm:pt modelId="{FB03C542-23CD-4A81-AC84-9C8B5E30DBAA}" type="pres">
      <dgm:prSet presAssocID="{06EDDD23-D759-4FDD-A368-F0EA1333C37C}" presName="rootComposite" presStyleCnt="0"/>
      <dgm:spPr/>
    </dgm:pt>
    <dgm:pt modelId="{65DB50FE-4DB4-44F1-AD3F-4CC307B1B85E}" type="pres">
      <dgm:prSet presAssocID="{06EDDD23-D759-4FDD-A368-F0EA1333C37C}" presName="rootText" presStyleLbl="node4" presStyleIdx="1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04B86FF-1DD5-4F92-8772-4B1EBE675AD8}" type="pres">
      <dgm:prSet presAssocID="{06EDDD23-D759-4FDD-A368-F0EA1333C37C}" presName="rootConnector" presStyleLbl="node4" presStyleIdx="1" presStyleCnt="12"/>
      <dgm:spPr/>
      <dgm:t>
        <a:bodyPr/>
        <a:lstStyle/>
        <a:p>
          <a:endParaRPr lang="cs-CZ"/>
        </a:p>
      </dgm:t>
    </dgm:pt>
    <dgm:pt modelId="{464F28F7-4FF8-4659-855E-E6662862616F}" type="pres">
      <dgm:prSet presAssocID="{06EDDD23-D759-4FDD-A368-F0EA1333C37C}" presName="hierChild4" presStyleCnt="0"/>
      <dgm:spPr/>
    </dgm:pt>
    <dgm:pt modelId="{9F23BBB0-91EC-4D11-96ED-4CB13B76258C}" type="pres">
      <dgm:prSet presAssocID="{06EDDD23-D759-4FDD-A368-F0EA1333C37C}" presName="hierChild5" presStyleCnt="0"/>
      <dgm:spPr/>
    </dgm:pt>
    <dgm:pt modelId="{CC13842E-7D1C-451F-844D-5B139F1006B1}" type="pres">
      <dgm:prSet presAssocID="{1CA0FBEB-8186-4833-929B-C94E466C8986}" presName="Name37" presStyleLbl="parChTrans1D4" presStyleIdx="2" presStyleCnt="12"/>
      <dgm:spPr/>
      <dgm:t>
        <a:bodyPr/>
        <a:lstStyle/>
        <a:p>
          <a:endParaRPr lang="cs-CZ"/>
        </a:p>
      </dgm:t>
    </dgm:pt>
    <dgm:pt modelId="{D9489B4A-9443-4A56-9A5D-8FA47775F277}" type="pres">
      <dgm:prSet presAssocID="{2A93CC69-187E-445F-A9C6-01C41B5265E4}" presName="hierRoot2" presStyleCnt="0">
        <dgm:presLayoutVars>
          <dgm:hierBranch val="init"/>
        </dgm:presLayoutVars>
      </dgm:prSet>
      <dgm:spPr/>
    </dgm:pt>
    <dgm:pt modelId="{8CAB2510-AEE9-40CB-91C2-8CD35BF40B22}" type="pres">
      <dgm:prSet presAssocID="{2A93CC69-187E-445F-A9C6-01C41B5265E4}" presName="rootComposite" presStyleCnt="0"/>
      <dgm:spPr/>
    </dgm:pt>
    <dgm:pt modelId="{667F0818-2AD1-46C3-ABFF-D19CB7BB0AB9}" type="pres">
      <dgm:prSet presAssocID="{2A93CC69-187E-445F-A9C6-01C41B5265E4}" presName="rootText" presStyleLbl="node4" presStyleIdx="2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47DA3DB-6CF7-4E3E-B810-32D758B31A37}" type="pres">
      <dgm:prSet presAssocID="{2A93CC69-187E-445F-A9C6-01C41B5265E4}" presName="rootConnector" presStyleLbl="node4" presStyleIdx="2" presStyleCnt="12"/>
      <dgm:spPr/>
      <dgm:t>
        <a:bodyPr/>
        <a:lstStyle/>
        <a:p>
          <a:endParaRPr lang="cs-CZ"/>
        </a:p>
      </dgm:t>
    </dgm:pt>
    <dgm:pt modelId="{06F20C1A-5FBD-4320-82CE-6D1ED59D963E}" type="pres">
      <dgm:prSet presAssocID="{2A93CC69-187E-445F-A9C6-01C41B5265E4}" presName="hierChild4" presStyleCnt="0"/>
      <dgm:spPr/>
    </dgm:pt>
    <dgm:pt modelId="{87E44FCC-05CD-49C9-B37C-CE9C48363171}" type="pres">
      <dgm:prSet presAssocID="{2A93CC69-187E-445F-A9C6-01C41B5265E4}" presName="hierChild5" presStyleCnt="0"/>
      <dgm:spPr/>
    </dgm:pt>
    <dgm:pt modelId="{3DCD9E2F-453F-4A53-AE4A-F47BBBB83299}" type="pres">
      <dgm:prSet presAssocID="{74F4ECD3-7803-4F21-93A5-3ECF16949EE0}" presName="Name37" presStyleLbl="parChTrans1D4" presStyleIdx="3" presStyleCnt="12"/>
      <dgm:spPr/>
      <dgm:t>
        <a:bodyPr/>
        <a:lstStyle/>
        <a:p>
          <a:endParaRPr lang="cs-CZ"/>
        </a:p>
      </dgm:t>
    </dgm:pt>
    <dgm:pt modelId="{CF629B45-CE78-4E5D-9F4C-B901604AD216}" type="pres">
      <dgm:prSet presAssocID="{B96E95B3-431F-499E-8866-F24E1906D885}" presName="hierRoot2" presStyleCnt="0">
        <dgm:presLayoutVars>
          <dgm:hierBranch val="init"/>
        </dgm:presLayoutVars>
      </dgm:prSet>
      <dgm:spPr/>
    </dgm:pt>
    <dgm:pt modelId="{23AB705E-4BAE-4648-92FC-B5E1CA47FABE}" type="pres">
      <dgm:prSet presAssocID="{B96E95B3-431F-499E-8866-F24E1906D885}" presName="rootComposite" presStyleCnt="0"/>
      <dgm:spPr/>
    </dgm:pt>
    <dgm:pt modelId="{9F382D72-AC5B-4315-9950-E0DBE95F7C7C}" type="pres">
      <dgm:prSet presAssocID="{B96E95B3-431F-499E-8866-F24E1906D885}" presName="rootText" presStyleLbl="node4" presStyleIdx="3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25B37CB-F147-44FF-84E6-F54069CB89E4}" type="pres">
      <dgm:prSet presAssocID="{B96E95B3-431F-499E-8866-F24E1906D885}" presName="rootConnector" presStyleLbl="node4" presStyleIdx="3" presStyleCnt="12"/>
      <dgm:spPr/>
      <dgm:t>
        <a:bodyPr/>
        <a:lstStyle/>
        <a:p>
          <a:endParaRPr lang="cs-CZ"/>
        </a:p>
      </dgm:t>
    </dgm:pt>
    <dgm:pt modelId="{F43D4F3C-DDD4-4686-AA88-1C8C781BDD77}" type="pres">
      <dgm:prSet presAssocID="{B96E95B3-431F-499E-8866-F24E1906D885}" presName="hierChild4" presStyleCnt="0"/>
      <dgm:spPr/>
    </dgm:pt>
    <dgm:pt modelId="{07007A1E-A05E-43A9-8CE4-CEAC82EC4686}" type="pres">
      <dgm:prSet presAssocID="{B96E95B3-431F-499E-8866-F24E1906D885}" presName="hierChild5" presStyleCnt="0"/>
      <dgm:spPr/>
    </dgm:pt>
    <dgm:pt modelId="{E3EFF161-82C8-4745-8F83-49C167EAF1E4}" type="pres">
      <dgm:prSet presAssocID="{A44B3DF4-A4C0-4AB1-9332-9C0F6BB01D67}" presName="hierChild5" presStyleCnt="0"/>
      <dgm:spPr/>
    </dgm:pt>
    <dgm:pt modelId="{EA52BA9B-598D-4184-9E7A-2BC757914417}" type="pres">
      <dgm:prSet presAssocID="{A568B3A5-E1A9-4243-B420-6583696EF1B1}" presName="Name37" presStyleLbl="parChTrans1D3" presStyleIdx="4" presStyleCnt="6"/>
      <dgm:spPr/>
      <dgm:t>
        <a:bodyPr/>
        <a:lstStyle/>
        <a:p>
          <a:endParaRPr lang="cs-CZ"/>
        </a:p>
      </dgm:t>
    </dgm:pt>
    <dgm:pt modelId="{38F46E03-4B68-4BC0-A656-781C1E873AC6}" type="pres">
      <dgm:prSet presAssocID="{52E2D0CC-09C5-4C87-AA01-0D98A2E0B88C}" presName="hierRoot2" presStyleCnt="0">
        <dgm:presLayoutVars>
          <dgm:hierBranch val="init"/>
        </dgm:presLayoutVars>
      </dgm:prSet>
      <dgm:spPr/>
    </dgm:pt>
    <dgm:pt modelId="{9C291AC6-5212-4776-A959-189EE63C30DD}" type="pres">
      <dgm:prSet presAssocID="{52E2D0CC-09C5-4C87-AA01-0D98A2E0B88C}" presName="rootComposite" presStyleCnt="0"/>
      <dgm:spPr/>
    </dgm:pt>
    <dgm:pt modelId="{B257AB1F-E8FF-4B90-80B4-FD5FF117F76B}" type="pres">
      <dgm:prSet presAssocID="{52E2D0CC-09C5-4C87-AA01-0D98A2E0B88C}" presName="rootText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7F73481-721F-4BA5-9DF6-0B6C1CDE1662}" type="pres">
      <dgm:prSet presAssocID="{52E2D0CC-09C5-4C87-AA01-0D98A2E0B88C}" presName="rootConnector" presStyleLbl="node3" presStyleIdx="4" presStyleCnt="6"/>
      <dgm:spPr/>
      <dgm:t>
        <a:bodyPr/>
        <a:lstStyle/>
        <a:p>
          <a:endParaRPr lang="cs-CZ"/>
        </a:p>
      </dgm:t>
    </dgm:pt>
    <dgm:pt modelId="{0C5B8BC4-46C8-4512-BBAC-96AFEB080046}" type="pres">
      <dgm:prSet presAssocID="{52E2D0CC-09C5-4C87-AA01-0D98A2E0B88C}" presName="hierChild4" presStyleCnt="0"/>
      <dgm:spPr/>
    </dgm:pt>
    <dgm:pt modelId="{09EF8BC2-842D-4438-AA2C-A611B3E137B8}" type="pres">
      <dgm:prSet presAssocID="{E293E755-EC6B-4E98-BDF8-39D284632397}" presName="Name37" presStyleLbl="parChTrans1D4" presStyleIdx="4" presStyleCnt="12"/>
      <dgm:spPr/>
      <dgm:t>
        <a:bodyPr/>
        <a:lstStyle/>
        <a:p>
          <a:endParaRPr lang="cs-CZ"/>
        </a:p>
      </dgm:t>
    </dgm:pt>
    <dgm:pt modelId="{49EAD9C0-AB65-4F30-BD37-C3B4C2C0AF86}" type="pres">
      <dgm:prSet presAssocID="{F8BEEB68-B988-45AC-B8AF-5B866B22E4B6}" presName="hierRoot2" presStyleCnt="0">
        <dgm:presLayoutVars>
          <dgm:hierBranch val="init"/>
        </dgm:presLayoutVars>
      </dgm:prSet>
      <dgm:spPr/>
    </dgm:pt>
    <dgm:pt modelId="{30E6E293-9D30-4F52-A3F2-A77182D465B3}" type="pres">
      <dgm:prSet presAssocID="{F8BEEB68-B988-45AC-B8AF-5B866B22E4B6}" presName="rootComposite" presStyleCnt="0"/>
      <dgm:spPr/>
    </dgm:pt>
    <dgm:pt modelId="{89E354A7-B7A6-497F-B7A7-861030E55744}" type="pres">
      <dgm:prSet presAssocID="{F8BEEB68-B988-45AC-B8AF-5B866B22E4B6}" presName="rootText" presStyleLbl="node4" presStyleIdx="4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3884418-56E1-46A5-B2D2-67E6EFF74108}" type="pres">
      <dgm:prSet presAssocID="{F8BEEB68-B988-45AC-B8AF-5B866B22E4B6}" presName="rootConnector" presStyleLbl="node4" presStyleIdx="4" presStyleCnt="12"/>
      <dgm:spPr/>
      <dgm:t>
        <a:bodyPr/>
        <a:lstStyle/>
        <a:p>
          <a:endParaRPr lang="cs-CZ"/>
        </a:p>
      </dgm:t>
    </dgm:pt>
    <dgm:pt modelId="{F966DFDC-D004-4347-8314-F6009EE162B2}" type="pres">
      <dgm:prSet presAssocID="{F8BEEB68-B988-45AC-B8AF-5B866B22E4B6}" presName="hierChild4" presStyleCnt="0"/>
      <dgm:spPr/>
    </dgm:pt>
    <dgm:pt modelId="{27C73CA9-05B9-4A98-836C-88D2997EBA18}" type="pres">
      <dgm:prSet presAssocID="{F8BEEB68-B988-45AC-B8AF-5B866B22E4B6}" presName="hierChild5" presStyleCnt="0"/>
      <dgm:spPr/>
    </dgm:pt>
    <dgm:pt modelId="{3779909C-BD8B-4F34-B633-636FB92550B9}" type="pres">
      <dgm:prSet presAssocID="{C8399C69-3CE9-4654-9B00-B456DA0C40AE}" presName="Name37" presStyleLbl="parChTrans1D4" presStyleIdx="5" presStyleCnt="12"/>
      <dgm:spPr/>
      <dgm:t>
        <a:bodyPr/>
        <a:lstStyle/>
        <a:p>
          <a:endParaRPr lang="cs-CZ"/>
        </a:p>
      </dgm:t>
    </dgm:pt>
    <dgm:pt modelId="{0D97DEF0-4491-4E27-9FEC-DE68FF974424}" type="pres">
      <dgm:prSet presAssocID="{3167E37A-8657-4AE2-975F-2CC64254055F}" presName="hierRoot2" presStyleCnt="0">
        <dgm:presLayoutVars>
          <dgm:hierBranch val="init"/>
        </dgm:presLayoutVars>
      </dgm:prSet>
      <dgm:spPr/>
    </dgm:pt>
    <dgm:pt modelId="{04DD3E4D-62DB-4734-9AD7-45F25FEDDE13}" type="pres">
      <dgm:prSet presAssocID="{3167E37A-8657-4AE2-975F-2CC64254055F}" presName="rootComposite" presStyleCnt="0"/>
      <dgm:spPr/>
    </dgm:pt>
    <dgm:pt modelId="{C3AA0FCC-BE20-4F4F-967B-D01F191A3084}" type="pres">
      <dgm:prSet presAssocID="{3167E37A-8657-4AE2-975F-2CC64254055F}" presName="rootText" presStyleLbl="node4" presStyleIdx="5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992C113-D6F7-42AD-8F1D-3BF216A97E5B}" type="pres">
      <dgm:prSet presAssocID="{3167E37A-8657-4AE2-975F-2CC64254055F}" presName="rootConnector" presStyleLbl="node4" presStyleIdx="5" presStyleCnt="12"/>
      <dgm:spPr/>
      <dgm:t>
        <a:bodyPr/>
        <a:lstStyle/>
        <a:p>
          <a:endParaRPr lang="cs-CZ"/>
        </a:p>
      </dgm:t>
    </dgm:pt>
    <dgm:pt modelId="{8D68CD44-FACB-4141-B3B0-CB084B756F90}" type="pres">
      <dgm:prSet presAssocID="{3167E37A-8657-4AE2-975F-2CC64254055F}" presName="hierChild4" presStyleCnt="0"/>
      <dgm:spPr/>
    </dgm:pt>
    <dgm:pt modelId="{D5F2EFF2-C998-4187-9C8F-EFE0210CDB1E}" type="pres">
      <dgm:prSet presAssocID="{3167E37A-8657-4AE2-975F-2CC64254055F}" presName="hierChild5" presStyleCnt="0"/>
      <dgm:spPr/>
    </dgm:pt>
    <dgm:pt modelId="{DC8CFC6C-7B44-4DFF-B702-7B1A294806E2}" type="pres">
      <dgm:prSet presAssocID="{3297CCA4-1A82-4FA3-9F45-A6E411ED411A}" presName="Name37" presStyleLbl="parChTrans1D4" presStyleIdx="6" presStyleCnt="12"/>
      <dgm:spPr/>
      <dgm:t>
        <a:bodyPr/>
        <a:lstStyle/>
        <a:p>
          <a:endParaRPr lang="cs-CZ"/>
        </a:p>
      </dgm:t>
    </dgm:pt>
    <dgm:pt modelId="{FC3728C6-7259-4866-B7E7-577B3A9783F6}" type="pres">
      <dgm:prSet presAssocID="{3C548706-F5D9-48E5-ADB4-44D7958CCDC9}" presName="hierRoot2" presStyleCnt="0">
        <dgm:presLayoutVars>
          <dgm:hierBranch val="init"/>
        </dgm:presLayoutVars>
      </dgm:prSet>
      <dgm:spPr/>
    </dgm:pt>
    <dgm:pt modelId="{D358D487-89E8-48FC-897A-B13D69EF866A}" type="pres">
      <dgm:prSet presAssocID="{3C548706-F5D9-48E5-ADB4-44D7958CCDC9}" presName="rootComposite" presStyleCnt="0"/>
      <dgm:spPr/>
    </dgm:pt>
    <dgm:pt modelId="{D9CE5582-CEC4-490F-ADFF-81540324D856}" type="pres">
      <dgm:prSet presAssocID="{3C548706-F5D9-48E5-ADB4-44D7958CCDC9}" presName="rootText" presStyleLbl="node4" presStyleIdx="6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B9810E4-313C-4FF9-A023-626483A96A56}" type="pres">
      <dgm:prSet presAssocID="{3C548706-F5D9-48E5-ADB4-44D7958CCDC9}" presName="rootConnector" presStyleLbl="node4" presStyleIdx="6" presStyleCnt="12"/>
      <dgm:spPr/>
      <dgm:t>
        <a:bodyPr/>
        <a:lstStyle/>
        <a:p>
          <a:endParaRPr lang="cs-CZ"/>
        </a:p>
      </dgm:t>
    </dgm:pt>
    <dgm:pt modelId="{31EC79C5-8565-4B64-9B86-9DE0C427C12F}" type="pres">
      <dgm:prSet presAssocID="{3C548706-F5D9-48E5-ADB4-44D7958CCDC9}" presName="hierChild4" presStyleCnt="0"/>
      <dgm:spPr/>
    </dgm:pt>
    <dgm:pt modelId="{C53124EE-1198-4D33-9F2B-9F5DBD8CD04E}" type="pres">
      <dgm:prSet presAssocID="{3C548706-F5D9-48E5-ADB4-44D7958CCDC9}" presName="hierChild5" presStyleCnt="0"/>
      <dgm:spPr/>
    </dgm:pt>
    <dgm:pt modelId="{5A4C45B7-3157-40D5-9FD7-7C43AA580754}" type="pres">
      <dgm:prSet presAssocID="{52E2D0CC-09C5-4C87-AA01-0D98A2E0B88C}" presName="hierChild5" presStyleCnt="0"/>
      <dgm:spPr/>
    </dgm:pt>
    <dgm:pt modelId="{03C4BC16-609F-4B59-8566-E19B6A823301}" type="pres">
      <dgm:prSet presAssocID="{6898397F-98AC-4FB9-AD92-25DB37381AA8}" presName="Name37" presStyleLbl="parChTrans1D3" presStyleIdx="5" presStyleCnt="6"/>
      <dgm:spPr/>
      <dgm:t>
        <a:bodyPr/>
        <a:lstStyle/>
        <a:p>
          <a:endParaRPr lang="cs-CZ"/>
        </a:p>
      </dgm:t>
    </dgm:pt>
    <dgm:pt modelId="{EBDDB0BD-B104-4168-96E2-B75EADE8BBF4}" type="pres">
      <dgm:prSet presAssocID="{1A27523D-F98C-4970-AC0D-E84E0EFA38AB}" presName="hierRoot2" presStyleCnt="0">
        <dgm:presLayoutVars>
          <dgm:hierBranch val="init"/>
        </dgm:presLayoutVars>
      </dgm:prSet>
      <dgm:spPr/>
    </dgm:pt>
    <dgm:pt modelId="{AE90F0FA-797D-4CEB-B687-F17F5F9FDC79}" type="pres">
      <dgm:prSet presAssocID="{1A27523D-F98C-4970-AC0D-E84E0EFA38AB}" presName="rootComposite" presStyleCnt="0"/>
      <dgm:spPr/>
    </dgm:pt>
    <dgm:pt modelId="{2E960F2B-5976-4161-963E-8B51D2BA1455}" type="pres">
      <dgm:prSet presAssocID="{1A27523D-F98C-4970-AC0D-E84E0EFA38AB}" presName="rootText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2207EC0-2D95-4791-81C1-8FAE3444B1C9}" type="pres">
      <dgm:prSet presAssocID="{1A27523D-F98C-4970-AC0D-E84E0EFA38AB}" presName="rootConnector" presStyleLbl="node3" presStyleIdx="5" presStyleCnt="6"/>
      <dgm:spPr/>
      <dgm:t>
        <a:bodyPr/>
        <a:lstStyle/>
        <a:p>
          <a:endParaRPr lang="cs-CZ"/>
        </a:p>
      </dgm:t>
    </dgm:pt>
    <dgm:pt modelId="{AD566147-1465-4843-872E-EDEEF5CF4582}" type="pres">
      <dgm:prSet presAssocID="{1A27523D-F98C-4970-AC0D-E84E0EFA38AB}" presName="hierChild4" presStyleCnt="0"/>
      <dgm:spPr/>
    </dgm:pt>
    <dgm:pt modelId="{07955D46-804F-48CF-B9C9-AFEA57DA36F6}" type="pres">
      <dgm:prSet presAssocID="{1AC5E61D-B45E-4B2D-B3D9-5D9AE62924F2}" presName="Name37" presStyleLbl="parChTrans1D4" presStyleIdx="7" presStyleCnt="12"/>
      <dgm:spPr/>
      <dgm:t>
        <a:bodyPr/>
        <a:lstStyle/>
        <a:p>
          <a:endParaRPr lang="cs-CZ"/>
        </a:p>
      </dgm:t>
    </dgm:pt>
    <dgm:pt modelId="{BFC75476-4645-494B-8D4F-D63D08783965}" type="pres">
      <dgm:prSet presAssocID="{A8613666-E90F-4355-8C8E-44FCB25C7E78}" presName="hierRoot2" presStyleCnt="0">
        <dgm:presLayoutVars>
          <dgm:hierBranch val="init"/>
        </dgm:presLayoutVars>
      </dgm:prSet>
      <dgm:spPr/>
    </dgm:pt>
    <dgm:pt modelId="{B6B3DA8B-F24E-48A8-91E8-6B738911CC98}" type="pres">
      <dgm:prSet presAssocID="{A8613666-E90F-4355-8C8E-44FCB25C7E78}" presName="rootComposite" presStyleCnt="0"/>
      <dgm:spPr/>
    </dgm:pt>
    <dgm:pt modelId="{5FA89EE1-3837-4239-BE47-F7539F2216EE}" type="pres">
      <dgm:prSet presAssocID="{A8613666-E90F-4355-8C8E-44FCB25C7E78}" presName="rootText" presStyleLbl="node4" presStyleIdx="7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69586EE-4B1D-41C9-BBD7-81D649A719DF}" type="pres">
      <dgm:prSet presAssocID="{A8613666-E90F-4355-8C8E-44FCB25C7E78}" presName="rootConnector" presStyleLbl="node4" presStyleIdx="7" presStyleCnt="12"/>
      <dgm:spPr/>
      <dgm:t>
        <a:bodyPr/>
        <a:lstStyle/>
        <a:p>
          <a:endParaRPr lang="cs-CZ"/>
        </a:p>
      </dgm:t>
    </dgm:pt>
    <dgm:pt modelId="{F5278CC4-724D-443E-894C-7CAC0FAE9921}" type="pres">
      <dgm:prSet presAssocID="{A8613666-E90F-4355-8C8E-44FCB25C7E78}" presName="hierChild4" presStyleCnt="0"/>
      <dgm:spPr/>
    </dgm:pt>
    <dgm:pt modelId="{307C2B5B-981F-4386-BF91-1DCF6B993DE3}" type="pres">
      <dgm:prSet presAssocID="{A8613666-E90F-4355-8C8E-44FCB25C7E78}" presName="hierChild5" presStyleCnt="0"/>
      <dgm:spPr/>
    </dgm:pt>
    <dgm:pt modelId="{3A9F0A7A-538B-4F46-8EE1-8EEA2E885745}" type="pres">
      <dgm:prSet presAssocID="{9E813872-C561-4FD0-A995-07A2F17BB5F7}" presName="Name37" presStyleLbl="parChTrans1D4" presStyleIdx="8" presStyleCnt="12"/>
      <dgm:spPr/>
      <dgm:t>
        <a:bodyPr/>
        <a:lstStyle/>
        <a:p>
          <a:endParaRPr lang="cs-CZ"/>
        </a:p>
      </dgm:t>
    </dgm:pt>
    <dgm:pt modelId="{CE6D7093-E52B-4D22-AD06-3AB8D08C69FC}" type="pres">
      <dgm:prSet presAssocID="{EB872FD7-BA3D-48DF-B025-8895988748BE}" presName="hierRoot2" presStyleCnt="0">
        <dgm:presLayoutVars>
          <dgm:hierBranch val="init"/>
        </dgm:presLayoutVars>
      </dgm:prSet>
      <dgm:spPr/>
    </dgm:pt>
    <dgm:pt modelId="{A435C812-0C2D-425E-AC90-F4328E90491B}" type="pres">
      <dgm:prSet presAssocID="{EB872FD7-BA3D-48DF-B025-8895988748BE}" presName="rootComposite" presStyleCnt="0"/>
      <dgm:spPr/>
    </dgm:pt>
    <dgm:pt modelId="{1F1820F9-E5E1-4B9F-A061-6C82CDBFE0A8}" type="pres">
      <dgm:prSet presAssocID="{EB872FD7-BA3D-48DF-B025-8895988748BE}" presName="rootText" presStyleLbl="node4" presStyleIdx="8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66BB537-4F6D-41A3-A19B-81A7C6B59358}" type="pres">
      <dgm:prSet presAssocID="{EB872FD7-BA3D-48DF-B025-8895988748BE}" presName="rootConnector" presStyleLbl="node4" presStyleIdx="8" presStyleCnt="12"/>
      <dgm:spPr/>
      <dgm:t>
        <a:bodyPr/>
        <a:lstStyle/>
        <a:p>
          <a:endParaRPr lang="cs-CZ"/>
        </a:p>
      </dgm:t>
    </dgm:pt>
    <dgm:pt modelId="{06BA208B-4DB1-4615-8F3E-DFA3E2A9222B}" type="pres">
      <dgm:prSet presAssocID="{EB872FD7-BA3D-48DF-B025-8895988748BE}" presName="hierChild4" presStyleCnt="0"/>
      <dgm:spPr/>
    </dgm:pt>
    <dgm:pt modelId="{C6EDBCD0-8328-4251-99D7-92A818725571}" type="pres">
      <dgm:prSet presAssocID="{EB872FD7-BA3D-48DF-B025-8895988748BE}" presName="hierChild5" presStyleCnt="0"/>
      <dgm:spPr/>
    </dgm:pt>
    <dgm:pt modelId="{AA771F5F-4536-4A45-BCD0-780B0055E4B5}" type="pres">
      <dgm:prSet presAssocID="{A1C54DDC-911D-4F9F-8842-F90B92A5A189}" presName="Name37" presStyleLbl="parChTrans1D4" presStyleIdx="9" presStyleCnt="12"/>
      <dgm:spPr/>
      <dgm:t>
        <a:bodyPr/>
        <a:lstStyle/>
        <a:p>
          <a:endParaRPr lang="cs-CZ"/>
        </a:p>
      </dgm:t>
    </dgm:pt>
    <dgm:pt modelId="{3771600A-F128-4307-BA26-FCF6F36EBABB}" type="pres">
      <dgm:prSet presAssocID="{2B5D3C77-5D98-47E4-89E1-11EB8BB9A5D0}" presName="hierRoot2" presStyleCnt="0">
        <dgm:presLayoutVars>
          <dgm:hierBranch val="init"/>
        </dgm:presLayoutVars>
      </dgm:prSet>
      <dgm:spPr/>
    </dgm:pt>
    <dgm:pt modelId="{7954D7B2-37DC-4DF5-B661-99C1A3B378A3}" type="pres">
      <dgm:prSet presAssocID="{2B5D3C77-5D98-47E4-89E1-11EB8BB9A5D0}" presName="rootComposite" presStyleCnt="0"/>
      <dgm:spPr/>
    </dgm:pt>
    <dgm:pt modelId="{D361FAC5-1941-40F1-8AF5-DED596CB7EBA}" type="pres">
      <dgm:prSet presAssocID="{2B5D3C77-5D98-47E4-89E1-11EB8BB9A5D0}" presName="rootText" presStyleLbl="node4" presStyleIdx="9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B06BB2-7C2E-4A64-ABFF-98E240DB57ED}" type="pres">
      <dgm:prSet presAssocID="{2B5D3C77-5D98-47E4-89E1-11EB8BB9A5D0}" presName="rootConnector" presStyleLbl="node4" presStyleIdx="9" presStyleCnt="12"/>
      <dgm:spPr/>
      <dgm:t>
        <a:bodyPr/>
        <a:lstStyle/>
        <a:p>
          <a:endParaRPr lang="cs-CZ"/>
        </a:p>
      </dgm:t>
    </dgm:pt>
    <dgm:pt modelId="{661F791F-9CEB-4E08-980C-8E5A283C0570}" type="pres">
      <dgm:prSet presAssocID="{2B5D3C77-5D98-47E4-89E1-11EB8BB9A5D0}" presName="hierChild4" presStyleCnt="0"/>
      <dgm:spPr/>
    </dgm:pt>
    <dgm:pt modelId="{63D34644-59DC-4ACE-831C-9BA3FD4D6546}" type="pres">
      <dgm:prSet presAssocID="{2B5D3C77-5D98-47E4-89E1-11EB8BB9A5D0}" presName="hierChild5" presStyleCnt="0"/>
      <dgm:spPr/>
    </dgm:pt>
    <dgm:pt modelId="{8EF071F3-6A0D-4E65-99D4-B85B69C4B3A6}" type="pres">
      <dgm:prSet presAssocID="{BB5DD961-2CD9-4266-9B41-C3729931324D}" presName="Name37" presStyleLbl="parChTrans1D4" presStyleIdx="10" presStyleCnt="12"/>
      <dgm:spPr/>
      <dgm:t>
        <a:bodyPr/>
        <a:lstStyle/>
        <a:p>
          <a:endParaRPr lang="cs-CZ"/>
        </a:p>
      </dgm:t>
    </dgm:pt>
    <dgm:pt modelId="{DD431E0A-B40E-4267-8D1B-547E96C40B7C}" type="pres">
      <dgm:prSet presAssocID="{FAF1D0DE-44B2-4B6A-8305-E5242E0B9950}" presName="hierRoot2" presStyleCnt="0">
        <dgm:presLayoutVars>
          <dgm:hierBranch val="init"/>
        </dgm:presLayoutVars>
      </dgm:prSet>
      <dgm:spPr/>
    </dgm:pt>
    <dgm:pt modelId="{D6EE5549-DC51-419F-9F58-3C355C687F63}" type="pres">
      <dgm:prSet presAssocID="{FAF1D0DE-44B2-4B6A-8305-E5242E0B9950}" presName="rootComposite" presStyleCnt="0"/>
      <dgm:spPr/>
    </dgm:pt>
    <dgm:pt modelId="{1707C631-B2DA-4AE4-946F-FA954E2CB65B}" type="pres">
      <dgm:prSet presAssocID="{FAF1D0DE-44B2-4B6A-8305-E5242E0B9950}" presName="rootText" presStyleLbl="node4" presStyleIdx="10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44F1B6A-97DF-45FD-BA9D-FEC364143C98}" type="pres">
      <dgm:prSet presAssocID="{FAF1D0DE-44B2-4B6A-8305-E5242E0B9950}" presName="rootConnector" presStyleLbl="node4" presStyleIdx="10" presStyleCnt="12"/>
      <dgm:spPr/>
      <dgm:t>
        <a:bodyPr/>
        <a:lstStyle/>
        <a:p>
          <a:endParaRPr lang="cs-CZ"/>
        </a:p>
      </dgm:t>
    </dgm:pt>
    <dgm:pt modelId="{8E0A0A13-C66C-4440-8932-ADDB6E13FD34}" type="pres">
      <dgm:prSet presAssocID="{FAF1D0DE-44B2-4B6A-8305-E5242E0B9950}" presName="hierChild4" presStyleCnt="0"/>
      <dgm:spPr/>
    </dgm:pt>
    <dgm:pt modelId="{0FB6C470-CDBD-4E85-8CED-D9F80B5AF336}" type="pres">
      <dgm:prSet presAssocID="{FAF1D0DE-44B2-4B6A-8305-E5242E0B9950}" presName="hierChild5" presStyleCnt="0"/>
      <dgm:spPr/>
    </dgm:pt>
    <dgm:pt modelId="{6FFF5B6C-643D-48EE-993A-7C23F79F75B6}" type="pres">
      <dgm:prSet presAssocID="{B98E1469-0562-4284-A3D1-75968136D5E9}" presName="Name37" presStyleLbl="parChTrans1D4" presStyleIdx="11" presStyleCnt="12"/>
      <dgm:spPr/>
      <dgm:t>
        <a:bodyPr/>
        <a:lstStyle/>
        <a:p>
          <a:endParaRPr lang="cs-CZ"/>
        </a:p>
      </dgm:t>
    </dgm:pt>
    <dgm:pt modelId="{EF1D1FF0-DFA6-4145-A7FC-76BB2A75D08C}" type="pres">
      <dgm:prSet presAssocID="{CCB9520A-5F77-4EE0-B6FE-7479C04DD289}" presName="hierRoot2" presStyleCnt="0">
        <dgm:presLayoutVars>
          <dgm:hierBranch val="init"/>
        </dgm:presLayoutVars>
      </dgm:prSet>
      <dgm:spPr/>
    </dgm:pt>
    <dgm:pt modelId="{7818BB9F-2BA3-47B8-8035-771FFE56722C}" type="pres">
      <dgm:prSet presAssocID="{CCB9520A-5F77-4EE0-B6FE-7479C04DD289}" presName="rootComposite" presStyleCnt="0"/>
      <dgm:spPr/>
    </dgm:pt>
    <dgm:pt modelId="{97502450-45B6-4ABC-90AE-02B84753236B}" type="pres">
      <dgm:prSet presAssocID="{CCB9520A-5F77-4EE0-B6FE-7479C04DD289}" presName="rootText" presStyleLbl="node4" presStyleIdx="11" presStyleCnt="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339BCA2-224D-4E24-B81E-FF291A4836D4}" type="pres">
      <dgm:prSet presAssocID="{CCB9520A-5F77-4EE0-B6FE-7479C04DD289}" presName="rootConnector" presStyleLbl="node4" presStyleIdx="11" presStyleCnt="12"/>
      <dgm:spPr/>
      <dgm:t>
        <a:bodyPr/>
        <a:lstStyle/>
        <a:p>
          <a:endParaRPr lang="cs-CZ"/>
        </a:p>
      </dgm:t>
    </dgm:pt>
    <dgm:pt modelId="{888FA0BA-9A63-4B6A-ADF9-86E3C7BF9FE6}" type="pres">
      <dgm:prSet presAssocID="{CCB9520A-5F77-4EE0-B6FE-7479C04DD289}" presName="hierChild4" presStyleCnt="0"/>
      <dgm:spPr/>
    </dgm:pt>
    <dgm:pt modelId="{F40862A6-973D-4409-84DC-D641C27E1615}" type="pres">
      <dgm:prSet presAssocID="{CCB9520A-5F77-4EE0-B6FE-7479C04DD289}" presName="hierChild5" presStyleCnt="0"/>
      <dgm:spPr/>
    </dgm:pt>
    <dgm:pt modelId="{9A9CB26A-F357-4056-AFFD-0511870A65B3}" type="pres">
      <dgm:prSet presAssocID="{1A27523D-F98C-4970-AC0D-E84E0EFA38AB}" presName="hierChild5" presStyleCnt="0"/>
      <dgm:spPr/>
    </dgm:pt>
    <dgm:pt modelId="{8B0858DB-D579-4617-9648-89190825AE18}" type="pres">
      <dgm:prSet presAssocID="{47B2DC4B-2934-4177-AD46-CD2D50B21BA8}" presName="hierChild5" presStyleCnt="0"/>
      <dgm:spPr/>
    </dgm:pt>
    <dgm:pt modelId="{DEB31F29-1F99-42FB-95DE-B28C150BB2ED}" type="pres">
      <dgm:prSet presAssocID="{DB3F78F9-8DC8-4CC8-A851-D833D78BE972}" presName="hierChild3" presStyleCnt="0"/>
      <dgm:spPr/>
    </dgm:pt>
  </dgm:ptLst>
  <dgm:cxnLst>
    <dgm:cxn modelId="{D1651EE8-9A0D-4B53-BE07-72660A2E2A80}" type="presOf" srcId="{012A3862-CEE9-4783-ADCA-744A3016C046}" destId="{F20472BE-BC78-4759-B07E-C49E7147F9FE}" srcOrd="0" destOrd="0" presId="urn:microsoft.com/office/officeart/2005/8/layout/orgChart1"/>
    <dgm:cxn modelId="{4C58C351-0A8D-47A3-AF52-37E563E9592C}" type="presOf" srcId="{3167E37A-8657-4AE2-975F-2CC64254055F}" destId="{B992C113-D6F7-42AD-8F1D-3BF216A97E5B}" srcOrd="1" destOrd="0" presId="urn:microsoft.com/office/officeart/2005/8/layout/orgChart1"/>
    <dgm:cxn modelId="{CBDEA459-75BB-42AC-AE6B-864A5120C13A}" type="presOf" srcId="{06EDDD23-D759-4FDD-A368-F0EA1333C37C}" destId="{004B86FF-1DD5-4F92-8772-4B1EBE675AD8}" srcOrd="1" destOrd="0" presId="urn:microsoft.com/office/officeart/2005/8/layout/orgChart1"/>
    <dgm:cxn modelId="{6E33652F-669C-406D-8ED4-3EBDAE57301F}" type="presOf" srcId="{6C67B235-ECDF-41A4-9E35-A1FA3D41DF66}" destId="{11158BD8-BA94-436B-A21C-9E22D636578E}" srcOrd="1" destOrd="0" presId="urn:microsoft.com/office/officeart/2005/8/layout/orgChart1"/>
    <dgm:cxn modelId="{FA857ED9-2179-46A2-9E65-4EFC7BCBD98A}" type="presOf" srcId="{1A27523D-F98C-4970-AC0D-E84E0EFA38AB}" destId="{82207EC0-2D95-4791-81C1-8FAE3444B1C9}" srcOrd="1" destOrd="0" presId="urn:microsoft.com/office/officeart/2005/8/layout/orgChart1"/>
    <dgm:cxn modelId="{9A30BBD8-5B5B-45DE-B11E-A2C596C0C27B}" type="presOf" srcId="{CCB9520A-5F77-4EE0-B6FE-7479C04DD289}" destId="{97502450-45B6-4ABC-90AE-02B84753236B}" srcOrd="0" destOrd="0" presId="urn:microsoft.com/office/officeart/2005/8/layout/orgChart1"/>
    <dgm:cxn modelId="{48C60E5E-F79E-4BD9-A435-8174F9599AAD}" type="presOf" srcId="{A1C54DDC-911D-4F9F-8842-F90B92A5A189}" destId="{AA771F5F-4536-4A45-BCD0-780B0055E4B5}" srcOrd="0" destOrd="0" presId="urn:microsoft.com/office/officeart/2005/8/layout/orgChart1"/>
    <dgm:cxn modelId="{B96010F7-39C8-46ED-AC16-2ABEBCA5FE8A}" type="presOf" srcId="{A44B3DF4-A4C0-4AB1-9332-9C0F6BB01D67}" destId="{AB8C03CB-A7F8-4F5B-9ABB-F18FD60779A9}" srcOrd="1" destOrd="0" presId="urn:microsoft.com/office/officeart/2005/8/layout/orgChart1"/>
    <dgm:cxn modelId="{9BDAF996-C8EF-4354-8BEC-CFDF3E449988}" type="presOf" srcId="{9E813872-C561-4FD0-A995-07A2F17BB5F7}" destId="{3A9F0A7A-538B-4F46-8EE1-8EEA2E885745}" srcOrd="0" destOrd="0" presId="urn:microsoft.com/office/officeart/2005/8/layout/orgChart1"/>
    <dgm:cxn modelId="{1CDEBA89-D6E9-4D3B-981E-CC507E21FFD1}" type="presOf" srcId="{D8CCF6CE-05CE-4FE3-9C26-51F7C1BA8905}" destId="{2E115606-70F0-4490-AB37-CEEA954566CC}" srcOrd="0" destOrd="0" presId="urn:microsoft.com/office/officeart/2005/8/layout/orgChart1"/>
    <dgm:cxn modelId="{ADD1E60F-B1E7-4C51-9E73-5B68C2020495}" type="presOf" srcId="{52E2D0CC-09C5-4C87-AA01-0D98A2E0B88C}" destId="{17F73481-721F-4BA5-9DF6-0B6C1CDE1662}" srcOrd="1" destOrd="0" presId="urn:microsoft.com/office/officeart/2005/8/layout/orgChart1"/>
    <dgm:cxn modelId="{E5C18EC1-813A-491C-8B12-6EC2A636A775}" type="presOf" srcId="{9B26E690-D52B-4E4F-AF40-D4AA11B478C2}" destId="{A8AAF36D-F8EF-44FC-AEE8-0680EE531032}" srcOrd="0" destOrd="0" presId="urn:microsoft.com/office/officeart/2005/8/layout/orgChart1"/>
    <dgm:cxn modelId="{2F6F0384-33C2-40CC-B85D-F97C83E4B31F}" type="presOf" srcId="{491F6538-2D49-4F42-8735-B51F59AA11CD}" destId="{85FFE0CD-5611-4340-A8C6-0C7C1EFA276B}" srcOrd="0" destOrd="0" presId="urn:microsoft.com/office/officeart/2005/8/layout/orgChart1"/>
    <dgm:cxn modelId="{F60F22D5-3F2D-4002-B524-C2EEAE63A885}" type="presOf" srcId="{BB5DD961-2CD9-4266-9B41-C3729931324D}" destId="{8EF071F3-6A0D-4E65-99D4-B85B69C4B3A6}" srcOrd="0" destOrd="0" presId="urn:microsoft.com/office/officeart/2005/8/layout/orgChart1"/>
    <dgm:cxn modelId="{6742604A-55BB-48F3-9F4D-E90247C40FF9}" type="presOf" srcId="{DD56EFC8-8EFB-47C9-ACAE-7F5B5CF583B6}" destId="{DE11A33E-D7E5-4938-B4B8-E36C19597E28}" srcOrd="1" destOrd="0" presId="urn:microsoft.com/office/officeart/2005/8/layout/orgChart1"/>
    <dgm:cxn modelId="{254C06DC-C0B3-4801-81E6-F491E117980D}" type="presOf" srcId="{3C548706-F5D9-48E5-ADB4-44D7958CCDC9}" destId="{8B9810E4-313C-4FF9-A023-626483A96A56}" srcOrd="1" destOrd="0" presId="urn:microsoft.com/office/officeart/2005/8/layout/orgChart1"/>
    <dgm:cxn modelId="{BB88AB8D-9D98-4EB5-A67F-E655B9DD29DC}" type="presOf" srcId="{DB1A125A-1DBB-409E-A4C2-B1B69578A4B8}" destId="{E746977D-CE00-44E6-AB43-758E0738EC6A}" srcOrd="0" destOrd="0" presId="urn:microsoft.com/office/officeart/2005/8/layout/orgChart1"/>
    <dgm:cxn modelId="{D5C5021F-C735-47D6-ABE7-FD6FB64C9EF3}" type="presOf" srcId="{DB3F78F9-8DC8-4CC8-A851-D833D78BE972}" destId="{8334781D-01E9-4B2D-A0E9-2B5D5137A032}" srcOrd="1" destOrd="0" presId="urn:microsoft.com/office/officeart/2005/8/layout/orgChart1"/>
    <dgm:cxn modelId="{365241C4-4C9A-4642-9982-AAF01B9EB666}" type="presOf" srcId="{0856C4B5-C513-4A40-A88C-6B6D8B4F5000}" destId="{18657157-A00B-4265-979F-0A9F6423E66D}" srcOrd="0" destOrd="0" presId="urn:microsoft.com/office/officeart/2005/8/layout/orgChart1"/>
    <dgm:cxn modelId="{E1DCFD82-57B3-467A-A669-95411C9E3E15}" srcId="{1A27523D-F98C-4970-AC0D-E84E0EFA38AB}" destId="{EB872FD7-BA3D-48DF-B025-8895988748BE}" srcOrd="1" destOrd="0" parTransId="{9E813872-C561-4FD0-A995-07A2F17BB5F7}" sibTransId="{87C546E0-EB2D-450A-BA66-1E959DA0325C}"/>
    <dgm:cxn modelId="{378A4D4B-192C-4381-801E-2980AD413770}" srcId="{47B2DC4B-2934-4177-AD46-CD2D50B21BA8}" destId="{1A27523D-F98C-4970-AC0D-E84E0EFA38AB}" srcOrd="2" destOrd="0" parTransId="{6898397F-98AC-4FB9-AD92-25DB37381AA8}" sibTransId="{75FCE351-3065-4BDE-9AD7-DE98C328BB6F}"/>
    <dgm:cxn modelId="{3971AEFA-F7A2-4492-8CA4-F5CB00EFCFE8}" srcId="{A44B3DF4-A4C0-4AB1-9332-9C0F6BB01D67}" destId="{2A93CC69-187E-445F-A9C6-01C41B5265E4}" srcOrd="2" destOrd="0" parTransId="{1CA0FBEB-8186-4833-929B-C94E466C8986}" sibTransId="{E48D44C1-C18D-4ECE-B03A-26312B41E19D}"/>
    <dgm:cxn modelId="{75F5A185-2084-4999-A117-853BC9509870}" type="presOf" srcId="{06EDDD23-D759-4FDD-A368-F0EA1333C37C}" destId="{65DB50FE-4DB4-44F1-AD3F-4CC307B1B85E}" srcOrd="0" destOrd="0" presId="urn:microsoft.com/office/officeart/2005/8/layout/orgChart1"/>
    <dgm:cxn modelId="{1004BEE5-AF07-4776-B0E8-4228DDDEAB60}" type="presOf" srcId="{D35F40A3-C883-4184-9D1C-7F7CDA9CEC41}" destId="{EB57AFFD-D661-47E9-9473-8F837746455D}" srcOrd="0" destOrd="0" presId="urn:microsoft.com/office/officeart/2005/8/layout/orgChart1"/>
    <dgm:cxn modelId="{459B7784-00FE-4833-97E5-5565748E3F3A}" srcId="{A44B3DF4-A4C0-4AB1-9332-9C0F6BB01D67}" destId="{06EDDD23-D759-4FDD-A368-F0EA1333C37C}" srcOrd="1" destOrd="0" parTransId="{6F017772-3ECE-4724-94E2-C406E64E0A4F}" sibTransId="{EF554285-8438-4E76-8F89-FF0E026036CB}"/>
    <dgm:cxn modelId="{BA21A64D-01D4-4AD3-B37F-8E52F1DE3F57}" type="presOf" srcId="{E293E755-EC6B-4E98-BDF8-39D284632397}" destId="{09EF8BC2-842D-4438-AA2C-A611B3E137B8}" srcOrd="0" destOrd="0" presId="urn:microsoft.com/office/officeart/2005/8/layout/orgChart1"/>
    <dgm:cxn modelId="{F879D638-F75E-4CE3-A488-A798A02B92F9}" srcId="{DB1A125A-1DBB-409E-A4C2-B1B69578A4B8}" destId="{6C67B235-ECDF-41A4-9E35-A1FA3D41DF66}" srcOrd="0" destOrd="0" parTransId="{E8711EF9-DE9B-404D-9EB7-581A0CE5F3B1}" sibTransId="{0B5F2C39-3614-432F-88C2-527F7CF7AFB5}"/>
    <dgm:cxn modelId="{D134F29D-54AD-408D-8B72-A659CD2796AF}" type="presOf" srcId="{DD56EFC8-8EFB-47C9-ACAE-7F5B5CF583B6}" destId="{0E296E90-EC07-49B2-AEFE-197B74C1088B}" srcOrd="0" destOrd="0" presId="urn:microsoft.com/office/officeart/2005/8/layout/orgChart1"/>
    <dgm:cxn modelId="{52DC8B37-C091-4212-AC49-3D5A003F9BEA}" type="presOf" srcId="{A8613666-E90F-4355-8C8E-44FCB25C7E78}" destId="{5FA89EE1-3837-4239-BE47-F7539F2216EE}" srcOrd="0" destOrd="0" presId="urn:microsoft.com/office/officeart/2005/8/layout/orgChart1"/>
    <dgm:cxn modelId="{66267AB0-9ED8-462E-8952-AF0FC252F3D5}" type="presOf" srcId="{EB872FD7-BA3D-48DF-B025-8895988748BE}" destId="{866BB537-4F6D-41A3-A19B-81A7C6B59358}" srcOrd="1" destOrd="0" presId="urn:microsoft.com/office/officeart/2005/8/layout/orgChart1"/>
    <dgm:cxn modelId="{373BAF20-B317-4573-A11A-744D0551C445}" type="presOf" srcId="{1A27523D-F98C-4970-AC0D-E84E0EFA38AB}" destId="{2E960F2B-5976-4161-963E-8B51D2BA1455}" srcOrd="0" destOrd="0" presId="urn:microsoft.com/office/officeart/2005/8/layout/orgChart1"/>
    <dgm:cxn modelId="{53F0901F-AACF-4C8D-AB0E-377538AEB2D8}" srcId="{1A27523D-F98C-4970-AC0D-E84E0EFA38AB}" destId="{2B5D3C77-5D98-47E4-89E1-11EB8BB9A5D0}" srcOrd="2" destOrd="0" parTransId="{A1C54DDC-911D-4F9F-8842-F90B92A5A189}" sibTransId="{974A0D1E-7954-4AF1-B44A-09F387A204AE}"/>
    <dgm:cxn modelId="{0F6DA9E4-C19C-4545-A061-8B0C1A51633B}" type="presOf" srcId="{F8BEEB68-B988-45AC-B8AF-5B866B22E4B6}" destId="{89E354A7-B7A6-497F-B7A7-861030E55744}" srcOrd="0" destOrd="0" presId="urn:microsoft.com/office/officeart/2005/8/layout/orgChart1"/>
    <dgm:cxn modelId="{586996E4-B778-428F-A450-EE0C048BC9B6}" srcId="{A44B3DF4-A4C0-4AB1-9332-9C0F6BB01D67}" destId="{B96E95B3-431F-499E-8866-F24E1906D885}" srcOrd="3" destOrd="0" parTransId="{74F4ECD3-7803-4F21-93A5-3ECF16949EE0}" sibTransId="{6C2BAE8C-832A-4E11-8800-478C011BE415}"/>
    <dgm:cxn modelId="{9A231E48-283E-4F17-9698-B1CC01E33259}" type="presOf" srcId="{A8613666-E90F-4355-8C8E-44FCB25C7E78}" destId="{B69586EE-4B1D-41C9-BBD7-81D649A719DF}" srcOrd="1" destOrd="0" presId="urn:microsoft.com/office/officeart/2005/8/layout/orgChart1"/>
    <dgm:cxn modelId="{02FF889D-ACC3-442A-BF64-573806A94E90}" type="presOf" srcId="{DB1A125A-1DBB-409E-A4C2-B1B69578A4B8}" destId="{4C735CBA-0969-4E24-9C2A-D8E2708702A1}" srcOrd="1" destOrd="0" presId="urn:microsoft.com/office/officeart/2005/8/layout/orgChart1"/>
    <dgm:cxn modelId="{C16D6D03-000D-46E4-A319-909E12857385}" type="presOf" srcId="{FAF1D0DE-44B2-4B6A-8305-E5242E0B9950}" destId="{1707C631-B2DA-4AE4-946F-FA954E2CB65B}" srcOrd="0" destOrd="0" presId="urn:microsoft.com/office/officeart/2005/8/layout/orgChart1"/>
    <dgm:cxn modelId="{44CCD737-8C7E-4C9C-B945-BA19D85EAE85}" type="presOf" srcId="{6C67B235-ECDF-41A4-9E35-A1FA3D41DF66}" destId="{961E2866-68AD-45C0-B466-E03988C31B46}" srcOrd="0" destOrd="0" presId="urn:microsoft.com/office/officeart/2005/8/layout/orgChart1"/>
    <dgm:cxn modelId="{92CD3FD2-6F67-4439-B9BE-44DF669C30C7}" type="presOf" srcId="{3297CCA4-1A82-4FA3-9F45-A6E411ED411A}" destId="{DC8CFC6C-7B44-4DFF-B702-7B1A294806E2}" srcOrd="0" destOrd="0" presId="urn:microsoft.com/office/officeart/2005/8/layout/orgChart1"/>
    <dgm:cxn modelId="{EACF8616-0400-44DD-8544-790969189571}" type="presOf" srcId="{A568B3A5-E1A9-4243-B420-6583696EF1B1}" destId="{EA52BA9B-598D-4184-9E7A-2BC757914417}" srcOrd="0" destOrd="0" presId="urn:microsoft.com/office/officeart/2005/8/layout/orgChart1"/>
    <dgm:cxn modelId="{20EE7A1A-D88C-41E2-A2FE-C8D8E943970B}" type="presOf" srcId="{A44B3DF4-A4C0-4AB1-9332-9C0F6BB01D67}" destId="{137E5E4D-0B67-4ED2-B6F9-B5DEE30D86B5}" srcOrd="0" destOrd="0" presId="urn:microsoft.com/office/officeart/2005/8/layout/orgChart1"/>
    <dgm:cxn modelId="{155CDC4B-D5BE-4F35-BD6C-AA411353A26A}" srcId="{DB3F78F9-8DC8-4CC8-A851-D833D78BE972}" destId="{DB1A125A-1DBB-409E-A4C2-B1B69578A4B8}" srcOrd="0" destOrd="0" parTransId="{491F6538-2D49-4F42-8735-B51F59AA11CD}" sibTransId="{8C149BE5-A0DA-4FBA-A5B7-DFD47C9F1D0E}"/>
    <dgm:cxn modelId="{7D62725D-EAF7-45C3-A896-74D261CA1C20}" type="presOf" srcId="{8BB8A0F6-625B-4727-A8CB-2E428184E62B}" destId="{F7CF9F6B-A1AE-475F-80F3-891421522E68}" srcOrd="0" destOrd="0" presId="urn:microsoft.com/office/officeart/2005/8/layout/orgChart1"/>
    <dgm:cxn modelId="{A1D7E668-D08C-479A-A21A-F1E8834D5CA4}" type="presOf" srcId="{2A93CC69-187E-445F-A9C6-01C41B5265E4}" destId="{667F0818-2AD1-46C3-ABFF-D19CB7BB0AB9}" srcOrd="0" destOrd="0" presId="urn:microsoft.com/office/officeart/2005/8/layout/orgChart1"/>
    <dgm:cxn modelId="{E832BF5E-20E1-4091-BED5-B558B9157A4C}" srcId="{A44B3DF4-A4C0-4AB1-9332-9C0F6BB01D67}" destId="{D35F40A3-C883-4184-9D1C-7F7CDA9CEC41}" srcOrd="0" destOrd="0" parTransId="{9B26E690-D52B-4E4F-AF40-D4AA11B478C2}" sibTransId="{096975AF-B1F1-43A8-815A-2E59510DF157}"/>
    <dgm:cxn modelId="{03C7ECBF-238D-4809-94D2-84081905FFB1}" type="presOf" srcId="{47B2DC4B-2934-4177-AD46-CD2D50B21BA8}" destId="{93C21A66-00B1-421F-8F3B-ECF12EC49947}" srcOrd="1" destOrd="0" presId="urn:microsoft.com/office/officeart/2005/8/layout/orgChart1"/>
    <dgm:cxn modelId="{0B4A9911-6884-422F-A375-745CC69708AE}" srcId="{52E2D0CC-09C5-4C87-AA01-0D98A2E0B88C}" destId="{3167E37A-8657-4AE2-975F-2CC64254055F}" srcOrd="1" destOrd="0" parTransId="{C8399C69-3CE9-4654-9B00-B456DA0C40AE}" sibTransId="{2109D29D-404E-4219-8478-8030E1C52E9C}"/>
    <dgm:cxn modelId="{5E28D529-416F-44AA-99DC-5EF95C7F2983}" type="presOf" srcId="{2A93CC69-187E-445F-A9C6-01C41B5265E4}" destId="{C47DA3DB-6CF7-4E3E-B810-32D758B31A37}" srcOrd="1" destOrd="0" presId="urn:microsoft.com/office/officeart/2005/8/layout/orgChart1"/>
    <dgm:cxn modelId="{8982E225-07A2-4030-B656-694A07932D4F}" type="presOf" srcId="{C8399C69-3CE9-4654-9B00-B456DA0C40AE}" destId="{3779909C-BD8B-4F34-B633-636FB92550B9}" srcOrd="0" destOrd="0" presId="urn:microsoft.com/office/officeart/2005/8/layout/orgChart1"/>
    <dgm:cxn modelId="{924D5ADC-0A16-4BE9-B34F-C271C2085DC2}" type="presOf" srcId="{E8711EF9-DE9B-404D-9EB7-581A0CE5F3B1}" destId="{1A3757C3-CCD2-402A-8DE3-71F5A76829C8}" srcOrd="0" destOrd="0" presId="urn:microsoft.com/office/officeart/2005/8/layout/orgChart1"/>
    <dgm:cxn modelId="{C1AECFD5-2E09-4C22-928E-CEE080CA954E}" type="presOf" srcId="{74F4ECD3-7803-4F21-93A5-3ECF16949EE0}" destId="{3DCD9E2F-453F-4A53-AE4A-F47BBBB83299}" srcOrd="0" destOrd="0" presId="urn:microsoft.com/office/officeart/2005/8/layout/orgChart1"/>
    <dgm:cxn modelId="{06C79B41-C9EC-440A-A52F-21F12D597E5A}" srcId="{1A27523D-F98C-4970-AC0D-E84E0EFA38AB}" destId="{FAF1D0DE-44B2-4B6A-8305-E5242E0B9950}" srcOrd="3" destOrd="0" parTransId="{BB5DD961-2CD9-4266-9B41-C3729931324D}" sibTransId="{EF633A2B-1C91-4EDA-B535-C6BEF85511C4}"/>
    <dgm:cxn modelId="{1BF9986B-0DD3-41D8-9ADE-C743D683B261}" type="presOf" srcId="{2B5D3C77-5D98-47E4-89E1-11EB8BB9A5D0}" destId="{43B06BB2-7C2E-4A64-ABFF-98E240DB57ED}" srcOrd="1" destOrd="0" presId="urn:microsoft.com/office/officeart/2005/8/layout/orgChart1"/>
    <dgm:cxn modelId="{3323ADE9-4CE1-49B7-AFF4-B89592B7C3B2}" srcId="{DB1A125A-1DBB-409E-A4C2-B1B69578A4B8}" destId="{8BB8A0F6-625B-4727-A8CB-2E428184E62B}" srcOrd="1" destOrd="0" parTransId="{012A3862-CEE9-4783-ADCA-744A3016C046}" sibTransId="{57495D14-DE65-4B01-A739-CFD81D451E45}"/>
    <dgm:cxn modelId="{69DACF51-96BD-4209-BCFB-0809F9B67505}" type="presOf" srcId="{B96E95B3-431F-499E-8866-F24E1906D885}" destId="{9F382D72-AC5B-4315-9950-E0DBE95F7C7C}" srcOrd="0" destOrd="0" presId="urn:microsoft.com/office/officeart/2005/8/layout/orgChart1"/>
    <dgm:cxn modelId="{B5C66844-B0D1-4165-AB14-6C050C4739FA}" srcId="{DB1A125A-1DBB-409E-A4C2-B1B69578A4B8}" destId="{DD56EFC8-8EFB-47C9-ACAE-7F5B5CF583B6}" srcOrd="2" destOrd="0" parTransId="{BF4B3AE0-4FD7-47D4-B376-A6FA5757131A}" sibTransId="{549B1BF8-C388-43BE-B360-D20087DB955A}"/>
    <dgm:cxn modelId="{E8C27D21-3172-46BD-BEC1-E9013390A02A}" type="presOf" srcId="{FAF1D0DE-44B2-4B6A-8305-E5242E0B9950}" destId="{944F1B6A-97DF-45FD-BA9D-FEC364143C98}" srcOrd="1" destOrd="0" presId="urn:microsoft.com/office/officeart/2005/8/layout/orgChart1"/>
    <dgm:cxn modelId="{55DBBB69-CB6D-479F-92B5-AA52AD6FE6A8}" srcId="{1A27523D-F98C-4970-AC0D-E84E0EFA38AB}" destId="{CCB9520A-5F77-4EE0-B6FE-7479C04DD289}" srcOrd="4" destOrd="0" parTransId="{B98E1469-0562-4284-A3D1-75968136D5E9}" sibTransId="{56408327-6C54-4710-A3CD-EDD8A83021A0}"/>
    <dgm:cxn modelId="{39DEB1B3-F921-4728-9B83-4F4B727270E1}" srcId="{DB3F78F9-8DC8-4CC8-A851-D833D78BE972}" destId="{47B2DC4B-2934-4177-AD46-CD2D50B21BA8}" srcOrd="1" destOrd="0" parTransId="{D8CCF6CE-05CE-4FE3-9C26-51F7C1BA8905}" sibTransId="{1A0E08B8-043B-4472-BFA8-D097401CC654}"/>
    <dgm:cxn modelId="{66A1EC89-5622-4B93-B8A9-A8A7C60E5FAC}" srcId="{47B2DC4B-2934-4177-AD46-CD2D50B21BA8}" destId="{A44B3DF4-A4C0-4AB1-9332-9C0F6BB01D67}" srcOrd="0" destOrd="0" parTransId="{0856C4B5-C513-4A40-A88C-6B6D8B4F5000}" sibTransId="{5503BF46-1CA0-41C5-A444-E7C92696784E}"/>
    <dgm:cxn modelId="{45D134EB-9162-4482-9C66-B25ECB270CFD}" type="presOf" srcId="{EB872FD7-BA3D-48DF-B025-8895988748BE}" destId="{1F1820F9-E5E1-4B9F-A061-6C82CDBFE0A8}" srcOrd="0" destOrd="0" presId="urn:microsoft.com/office/officeart/2005/8/layout/orgChart1"/>
    <dgm:cxn modelId="{BB020873-5B14-42AA-B3B8-DDFC32B20512}" type="presOf" srcId="{1AC5E61D-B45E-4B2D-B3D9-5D9AE62924F2}" destId="{07955D46-804F-48CF-B9C9-AFEA57DA36F6}" srcOrd="0" destOrd="0" presId="urn:microsoft.com/office/officeart/2005/8/layout/orgChart1"/>
    <dgm:cxn modelId="{E885F220-7045-4798-B75F-6E3097652BEF}" type="presOf" srcId="{52E2D0CC-09C5-4C87-AA01-0D98A2E0B88C}" destId="{B257AB1F-E8FF-4B90-80B4-FD5FF117F76B}" srcOrd="0" destOrd="0" presId="urn:microsoft.com/office/officeart/2005/8/layout/orgChart1"/>
    <dgm:cxn modelId="{60A0E232-95A2-4640-B147-D1E126C8B769}" type="presOf" srcId="{6898397F-98AC-4FB9-AD92-25DB37381AA8}" destId="{03C4BC16-609F-4B59-8566-E19B6A823301}" srcOrd="0" destOrd="0" presId="urn:microsoft.com/office/officeart/2005/8/layout/orgChart1"/>
    <dgm:cxn modelId="{DEBB1587-DAD6-4E7F-905F-C1F004F93C4C}" srcId="{52E2D0CC-09C5-4C87-AA01-0D98A2E0B88C}" destId="{3C548706-F5D9-48E5-ADB4-44D7958CCDC9}" srcOrd="2" destOrd="0" parTransId="{3297CCA4-1A82-4FA3-9F45-A6E411ED411A}" sibTransId="{371B6B60-C3B4-4D3D-ADFB-7B1716ECE1FE}"/>
    <dgm:cxn modelId="{68DF6A42-8DD8-4CD8-B501-7F2F5B8A4F81}" srcId="{52E2D0CC-09C5-4C87-AA01-0D98A2E0B88C}" destId="{F8BEEB68-B988-45AC-B8AF-5B866B22E4B6}" srcOrd="0" destOrd="0" parTransId="{E293E755-EC6B-4E98-BDF8-39D284632397}" sibTransId="{FC1EA84B-7061-44A0-80A3-57D8BDB96BE8}"/>
    <dgm:cxn modelId="{4882FC06-27DD-470E-A0AE-6A6D0CA44FF5}" type="presOf" srcId="{2B5D3C77-5D98-47E4-89E1-11EB8BB9A5D0}" destId="{D361FAC5-1941-40F1-8AF5-DED596CB7EBA}" srcOrd="0" destOrd="0" presId="urn:microsoft.com/office/officeart/2005/8/layout/orgChart1"/>
    <dgm:cxn modelId="{8D52F3BC-BAC9-497A-8452-904DADEFDCF0}" type="presOf" srcId="{1CA0FBEB-8186-4833-929B-C94E466C8986}" destId="{CC13842E-7D1C-451F-844D-5B139F1006B1}" srcOrd="0" destOrd="0" presId="urn:microsoft.com/office/officeart/2005/8/layout/orgChart1"/>
    <dgm:cxn modelId="{E8BA3836-CE62-4B38-9AC5-C5766D951051}" type="presOf" srcId="{D35F40A3-C883-4184-9D1C-7F7CDA9CEC41}" destId="{BF70F5C4-335D-4FCE-A62B-5AD50E600480}" srcOrd="1" destOrd="0" presId="urn:microsoft.com/office/officeart/2005/8/layout/orgChart1"/>
    <dgm:cxn modelId="{0F1114E6-67CD-4CFD-84B2-9EBEAE9436AC}" type="presOf" srcId="{B98E1469-0562-4284-A3D1-75968136D5E9}" destId="{6FFF5B6C-643D-48EE-993A-7C23F79F75B6}" srcOrd="0" destOrd="0" presId="urn:microsoft.com/office/officeart/2005/8/layout/orgChart1"/>
    <dgm:cxn modelId="{6459BB65-B97A-4F69-94BE-671D772D99DD}" type="presOf" srcId="{BF4B3AE0-4FD7-47D4-B376-A6FA5757131A}" destId="{47399E95-1480-4FDE-8B49-F543E2AC3428}" srcOrd="0" destOrd="0" presId="urn:microsoft.com/office/officeart/2005/8/layout/orgChart1"/>
    <dgm:cxn modelId="{9D8097E1-B315-44AC-AC03-DCB3F0A57C8A}" type="presOf" srcId="{CCB9520A-5F77-4EE0-B6FE-7479C04DD289}" destId="{E339BCA2-224D-4E24-B81E-FF291A4836D4}" srcOrd="1" destOrd="0" presId="urn:microsoft.com/office/officeart/2005/8/layout/orgChart1"/>
    <dgm:cxn modelId="{84DC1BBC-E346-4698-AEE6-4838EB0DF4A6}" type="presOf" srcId="{56F57CBA-0B50-4320-9C33-8D9429840678}" destId="{DC58BDA5-AA50-4B8A-885C-3F351B278F77}" srcOrd="0" destOrd="0" presId="urn:microsoft.com/office/officeart/2005/8/layout/orgChart1"/>
    <dgm:cxn modelId="{3DDE05E5-8C03-4646-AA1D-45E04BB41C5A}" type="presOf" srcId="{8BB8A0F6-625B-4727-A8CB-2E428184E62B}" destId="{3C0ABFFE-818E-427C-B95C-83ECDDBE3370}" srcOrd="1" destOrd="0" presId="urn:microsoft.com/office/officeart/2005/8/layout/orgChart1"/>
    <dgm:cxn modelId="{96C1F93E-3765-43D7-A6C4-3073A98D7130}" type="presOf" srcId="{3167E37A-8657-4AE2-975F-2CC64254055F}" destId="{C3AA0FCC-BE20-4F4F-967B-D01F191A3084}" srcOrd="0" destOrd="0" presId="urn:microsoft.com/office/officeart/2005/8/layout/orgChart1"/>
    <dgm:cxn modelId="{8F62F6BA-DD10-4ACD-BA32-2EFDE25D3A6D}" type="presOf" srcId="{47B2DC4B-2934-4177-AD46-CD2D50B21BA8}" destId="{47EEF417-8FA9-45AB-B116-599E1F83EF3A}" srcOrd="0" destOrd="0" presId="urn:microsoft.com/office/officeart/2005/8/layout/orgChart1"/>
    <dgm:cxn modelId="{1D61BBC5-DDA7-4F04-B820-884DF264AA4C}" srcId="{47B2DC4B-2934-4177-AD46-CD2D50B21BA8}" destId="{52E2D0CC-09C5-4C87-AA01-0D98A2E0B88C}" srcOrd="1" destOrd="0" parTransId="{A568B3A5-E1A9-4243-B420-6583696EF1B1}" sibTransId="{E8F5DB9B-9D72-43F9-94C8-1845FBF8098E}"/>
    <dgm:cxn modelId="{A5353B97-B68A-4A4C-A7E9-312C5DA8E041}" srcId="{56F57CBA-0B50-4320-9C33-8D9429840678}" destId="{DB3F78F9-8DC8-4CC8-A851-D833D78BE972}" srcOrd="0" destOrd="0" parTransId="{927835DD-1A25-4270-B4EC-A346F70B1714}" sibTransId="{F3064D24-0A0D-4F79-B256-CC455C925ED1}"/>
    <dgm:cxn modelId="{B5EDC4CE-D0BA-4743-A374-35C1029D5713}" type="presOf" srcId="{B96E95B3-431F-499E-8866-F24E1906D885}" destId="{C25B37CB-F147-44FF-84E6-F54069CB89E4}" srcOrd="1" destOrd="0" presId="urn:microsoft.com/office/officeart/2005/8/layout/orgChart1"/>
    <dgm:cxn modelId="{2E69D1C4-9FE2-4F77-8957-6DCE5D00CF05}" type="presOf" srcId="{DB3F78F9-8DC8-4CC8-A851-D833D78BE972}" destId="{0812E57B-721C-4860-8B15-5A4A39A53863}" srcOrd="0" destOrd="0" presId="urn:microsoft.com/office/officeart/2005/8/layout/orgChart1"/>
    <dgm:cxn modelId="{26C8CE32-1BC3-434A-8CEA-7AF367F9FC88}" type="presOf" srcId="{F8BEEB68-B988-45AC-B8AF-5B866B22E4B6}" destId="{63884418-56E1-46A5-B2D2-67E6EFF74108}" srcOrd="1" destOrd="0" presId="urn:microsoft.com/office/officeart/2005/8/layout/orgChart1"/>
    <dgm:cxn modelId="{A27C7E7C-7AA7-4DC1-BB19-087F53DC1BFE}" type="presOf" srcId="{6F017772-3ECE-4724-94E2-C406E64E0A4F}" destId="{62CD0ED9-AA27-4201-9996-CDF1EA061BB2}" srcOrd="0" destOrd="0" presId="urn:microsoft.com/office/officeart/2005/8/layout/orgChart1"/>
    <dgm:cxn modelId="{9CB279AD-0CB0-4CBD-B0DD-BBDEC448E9CC}" type="presOf" srcId="{3C548706-F5D9-48E5-ADB4-44D7958CCDC9}" destId="{D9CE5582-CEC4-490F-ADFF-81540324D856}" srcOrd="0" destOrd="0" presId="urn:microsoft.com/office/officeart/2005/8/layout/orgChart1"/>
    <dgm:cxn modelId="{4C986715-444F-4D6F-B12B-D3D44868358B}" srcId="{1A27523D-F98C-4970-AC0D-E84E0EFA38AB}" destId="{A8613666-E90F-4355-8C8E-44FCB25C7E78}" srcOrd="0" destOrd="0" parTransId="{1AC5E61D-B45E-4B2D-B3D9-5D9AE62924F2}" sibTransId="{4964D268-E3BA-4618-8450-B2374E8BBA4F}"/>
    <dgm:cxn modelId="{EF161B7C-D14F-4967-A8DD-BD54DA8BFD15}" type="presParOf" srcId="{DC58BDA5-AA50-4B8A-885C-3F351B278F77}" destId="{65AC15A2-6838-45C4-9014-4077114CAACE}" srcOrd="0" destOrd="0" presId="urn:microsoft.com/office/officeart/2005/8/layout/orgChart1"/>
    <dgm:cxn modelId="{3A626782-1647-4ED2-9EC3-1D4D2886A158}" type="presParOf" srcId="{65AC15A2-6838-45C4-9014-4077114CAACE}" destId="{B2C75EAA-6D89-4643-B00F-8DF25FEFEFCE}" srcOrd="0" destOrd="0" presId="urn:microsoft.com/office/officeart/2005/8/layout/orgChart1"/>
    <dgm:cxn modelId="{C8162E3C-619F-49E5-90C4-3144B1C15F6F}" type="presParOf" srcId="{B2C75EAA-6D89-4643-B00F-8DF25FEFEFCE}" destId="{0812E57B-721C-4860-8B15-5A4A39A53863}" srcOrd="0" destOrd="0" presId="urn:microsoft.com/office/officeart/2005/8/layout/orgChart1"/>
    <dgm:cxn modelId="{DCC3A303-5BD6-43C7-9409-8CB069BC6328}" type="presParOf" srcId="{B2C75EAA-6D89-4643-B00F-8DF25FEFEFCE}" destId="{8334781D-01E9-4B2D-A0E9-2B5D5137A032}" srcOrd="1" destOrd="0" presId="urn:microsoft.com/office/officeart/2005/8/layout/orgChart1"/>
    <dgm:cxn modelId="{1325CC1E-01AA-4EC0-B6DC-AAAC7F3D2E02}" type="presParOf" srcId="{65AC15A2-6838-45C4-9014-4077114CAACE}" destId="{687F8346-E502-4A4D-AFD3-100042B247E4}" srcOrd="1" destOrd="0" presId="urn:microsoft.com/office/officeart/2005/8/layout/orgChart1"/>
    <dgm:cxn modelId="{679BF66C-2007-4437-8D30-D6766F186E2A}" type="presParOf" srcId="{687F8346-E502-4A4D-AFD3-100042B247E4}" destId="{85FFE0CD-5611-4340-A8C6-0C7C1EFA276B}" srcOrd="0" destOrd="0" presId="urn:microsoft.com/office/officeart/2005/8/layout/orgChart1"/>
    <dgm:cxn modelId="{BB418D02-CD5F-42DC-8C47-910CCD1A57D4}" type="presParOf" srcId="{687F8346-E502-4A4D-AFD3-100042B247E4}" destId="{20B6490E-B0A0-4339-AEF0-FC61502DE137}" srcOrd="1" destOrd="0" presId="urn:microsoft.com/office/officeart/2005/8/layout/orgChart1"/>
    <dgm:cxn modelId="{20658FE7-F19B-4DC8-B13D-00562EBF056A}" type="presParOf" srcId="{20B6490E-B0A0-4339-AEF0-FC61502DE137}" destId="{9E381048-1AEB-4A03-8D7D-4FF78A79C6A6}" srcOrd="0" destOrd="0" presId="urn:microsoft.com/office/officeart/2005/8/layout/orgChart1"/>
    <dgm:cxn modelId="{D2329D40-013D-4500-9656-FD7E51CC044C}" type="presParOf" srcId="{9E381048-1AEB-4A03-8D7D-4FF78A79C6A6}" destId="{E746977D-CE00-44E6-AB43-758E0738EC6A}" srcOrd="0" destOrd="0" presId="urn:microsoft.com/office/officeart/2005/8/layout/orgChart1"/>
    <dgm:cxn modelId="{71328F03-3246-498D-8813-0A54064BC6E1}" type="presParOf" srcId="{9E381048-1AEB-4A03-8D7D-4FF78A79C6A6}" destId="{4C735CBA-0969-4E24-9C2A-D8E2708702A1}" srcOrd="1" destOrd="0" presId="urn:microsoft.com/office/officeart/2005/8/layout/orgChart1"/>
    <dgm:cxn modelId="{3EEE0284-210D-460A-9F77-88797B1A2BB1}" type="presParOf" srcId="{20B6490E-B0A0-4339-AEF0-FC61502DE137}" destId="{ADEA2E54-78B6-4A8A-8A84-F9D37AB61C63}" srcOrd="1" destOrd="0" presId="urn:microsoft.com/office/officeart/2005/8/layout/orgChart1"/>
    <dgm:cxn modelId="{5085B82A-8C1E-40E3-A4CD-2BE8EFD492FC}" type="presParOf" srcId="{ADEA2E54-78B6-4A8A-8A84-F9D37AB61C63}" destId="{1A3757C3-CCD2-402A-8DE3-71F5A76829C8}" srcOrd="0" destOrd="0" presId="urn:microsoft.com/office/officeart/2005/8/layout/orgChart1"/>
    <dgm:cxn modelId="{949EC359-F5B0-4A81-8A6B-4DD4CE51F185}" type="presParOf" srcId="{ADEA2E54-78B6-4A8A-8A84-F9D37AB61C63}" destId="{13B50100-20E3-45E5-83A2-CF39A5B64563}" srcOrd="1" destOrd="0" presId="urn:microsoft.com/office/officeart/2005/8/layout/orgChart1"/>
    <dgm:cxn modelId="{609721DD-A0F5-4E9F-A896-42388BDEAD10}" type="presParOf" srcId="{13B50100-20E3-45E5-83A2-CF39A5B64563}" destId="{C653C249-CB54-49DD-AA60-D0B86F876BD0}" srcOrd="0" destOrd="0" presId="urn:microsoft.com/office/officeart/2005/8/layout/orgChart1"/>
    <dgm:cxn modelId="{FA3892B4-2EF8-4A0E-B224-E1310BE729AB}" type="presParOf" srcId="{C653C249-CB54-49DD-AA60-D0B86F876BD0}" destId="{961E2866-68AD-45C0-B466-E03988C31B46}" srcOrd="0" destOrd="0" presId="urn:microsoft.com/office/officeart/2005/8/layout/orgChart1"/>
    <dgm:cxn modelId="{47EFDB9E-2FAF-47B1-8819-560BF02FBA4D}" type="presParOf" srcId="{C653C249-CB54-49DD-AA60-D0B86F876BD0}" destId="{11158BD8-BA94-436B-A21C-9E22D636578E}" srcOrd="1" destOrd="0" presId="urn:microsoft.com/office/officeart/2005/8/layout/orgChart1"/>
    <dgm:cxn modelId="{D1088345-D312-4C38-A2E0-133170A6988E}" type="presParOf" srcId="{13B50100-20E3-45E5-83A2-CF39A5B64563}" destId="{C9146693-4B62-4538-BD0E-8E3181D9D434}" srcOrd="1" destOrd="0" presId="urn:microsoft.com/office/officeart/2005/8/layout/orgChart1"/>
    <dgm:cxn modelId="{94A04048-D042-4016-8244-09D107577E0C}" type="presParOf" srcId="{13B50100-20E3-45E5-83A2-CF39A5B64563}" destId="{1C47852B-3AF4-4CC1-99C2-BA589F7D8830}" srcOrd="2" destOrd="0" presId="urn:microsoft.com/office/officeart/2005/8/layout/orgChart1"/>
    <dgm:cxn modelId="{D88B10C7-8F99-4DF9-AC3E-3EA3111986D4}" type="presParOf" srcId="{ADEA2E54-78B6-4A8A-8A84-F9D37AB61C63}" destId="{F20472BE-BC78-4759-B07E-C49E7147F9FE}" srcOrd="2" destOrd="0" presId="urn:microsoft.com/office/officeart/2005/8/layout/orgChart1"/>
    <dgm:cxn modelId="{15617F74-5C99-4861-BFC3-50D06A7912C7}" type="presParOf" srcId="{ADEA2E54-78B6-4A8A-8A84-F9D37AB61C63}" destId="{B5EB7E1B-BE18-43C1-8AD3-26252D04335D}" srcOrd="3" destOrd="0" presId="urn:microsoft.com/office/officeart/2005/8/layout/orgChart1"/>
    <dgm:cxn modelId="{4A4F6A39-6B40-4C8C-A18D-EA98BF20C392}" type="presParOf" srcId="{B5EB7E1B-BE18-43C1-8AD3-26252D04335D}" destId="{48A10268-AD8B-4616-9C38-738614DAA9EF}" srcOrd="0" destOrd="0" presId="urn:microsoft.com/office/officeart/2005/8/layout/orgChart1"/>
    <dgm:cxn modelId="{80663428-EDA3-4569-9B76-9E76E2CCEB63}" type="presParOf" srcId="{48A10268-AD8B-4616-9C38-738614DAA9EF}" destId="{F7CF9F6B-A1AE-475F-80F3-891421522E68}" srcOrd="0" destOrd="0" presId="urn:microsoft.com/office/officeart/2005/8/layout/orgChart1"/>
    <dgm:cxn modelId="{8A3E2ADC-8CD1-4DA4-8640-9BBD1707064D}" type="presParOf" srcId="{48A10268-AD8B-4616-9C38-738614DAA9EF}" destId="{3C0ABFFE-818E-427C-B95C-83ECDDBE3370}" srcOrd="1" destOrd="0" presId="urn:microsoft.com/office/officeart/2005/8/layout/orgChart1"/>
    <dgm:cxn modelId="{0A175298-824D-47F2-B1BE-CA89BA0BA0F4}" type="presParOf" srcId="{B5EB7E1B-BE18-43C1-8AD3-26252D04335D}" destId="{763A0E3F-128F-4BB5-9EB3-F178E780BB9D}" srcOrd="1" destOrd="0" presId="urn:microsoft.com/office/officeart/2005/8/layout/orgChart1"/>
    <dgm:cxn modelId="{DD21E261-CB62-4D3F-9617-A6D064A050F7}" type="presParOf" srcId="{B5EB7E1B-BE18-43C1-8AD3-26252D04335D}" destId="{49DEE349-A1EA-47F9-A3C8-4DB46DA1B85C}" srcOrd="2" destOrd="0" presId="urn:microsoft.com/office/officeart/2005/8/layout/orgChart1"/>
    <dgm:cxn modelId="{928DA97D-1142-4482-BA09-0FFBBEAA7E10}" type="presParOf" srcId="{ADEA2E54-78B6-4A8A-8A84-F9D37AB61C63}" destId="{47399E95-1480-4FDE-8B49-F543E2AC3428}" srcOrd="4" destOrd="0" presId="urn:microsoft.com/office/officeart/2005/8/layout/orgChart1"/>
    <dgm:cxn modelId="{E70F4B4B-2D01-4419-B5B6-8A47B5AEA25C}" type="presParOf" srcId="{ADEA2E54-78B6-4A8A-8A84-F9D37AB61C63}" destId="{FF383B5A-4F40-44E8-81CE-FF0EAF9C2896}" srcOrd="5" destOrd="0" presId="urn:microsoft.com/office/officeart/2005/8/layout/orgChart1"/>
    <dgm:cxn modelId="{26BBBBF6-6861-4606-B9EF-A8B551D20880}" type="presParOf" srcId="{FF383B5A-4F40-44E8-81CE-FF0EAF9C2896}" destId="{7818D681-9209-4AD4-8CF0-71B07FCF6398}" srcOrd="0" destOrd="0" presId="urn:microsoft.com/office/officeart/2005/8/layout/orgChart1"/>
    <dgm:cxn modelId="{B28C1189-8D39-4BC7-871E-3C8BB4BA02AB}" type="presParOf" srcId="{7818D681-9209-4AD4-8CF0-71B07FCF6398}" destId="{0E296E90-EC07-49B2-AEFE-197B74C1088B}" srcOrd="0" destOrd="0" presId="urn:microsoft.com/office/officeart/2005/8/layout/orgChart1"/>
    <dgm:cxn modelId="{3C8D2B36-9832-484C-A335-A1B860B5C04A}" type="presParOf" srcId="{7818D681-9209-4AD4-8CF0-71B07FCF6398}" destId="{DE11A33E-D7E5-4938-B4B8-E36C19597E28}" srcOrd="1" destOrd="0" presId="urn:microsoft.com/office/officeart/2005/8/layout/orgChart1"/>
    <dgm:cxn modelId="{BDC96D5E-AEEE-4644-83E5-0D5924E73B6F}" type="presParOf" srcId="{FF383B5A-4F40-44E8-81CE-FF0EAF9C2896}" destId="{66E76AF1-9CC8-45A6-BE75-7E39B9FA6F96}" srcOrd="1" destOrd="0" presId="urn:microsoft.com/office/officeart/2005/8/layout/orgChart1"/>
    <dgm:cxn modelId="{9135A5B5-B87F-47C4-A5A8-D0B4F46D88E2}" type="presParOf" srcId="{FF383B5A-4F40-44E8-81CE-FF0EAF9C2896}" destId="{3236504F-E405-49AA-BCFF-66E0F97A47FD}" srcOrd="2" destOrd="0" presId="urn:microsoft.com/office/officeart/2005/8/layout/orgChart1"/>
    <dgm:cxn modelId="{03E49E41-36C9-4ED5-AC1A-2FBBE976BA8B}" type="presParOf" srcId="{20B6490E-B0A0-4339-AEF0-FC61502DE137}" destId="{DB83E004-AB05-469D-8500-D92459F37550}" srcOrd="2" destOrd="0" presId="urn:microsoft.com/office/officeart/2005/8/layout/orgChart1"/>
    <dgm:cxn modelId="{6ABEB06A-3182-487F-891D-472D53A9CF00}" type="presParOf" srcId="{687F8346-E502-4A4D-AFD3-100042B247E4}" destId="{2E115606-70F0-4490-AB37-CEEA954566CC}" srcOrd="2" destOrd="0" presId="urn:microsoft.com/office/officeart/2005/8/layout/orgChart1"/>
    <dgm:cxn modelId="{21564A51-0C11-45A3-A935-1DEE23236D95}" type="presParOf" srcId="{687F8346-E502-4A4D-AFD3-100042B247E4}" destId="{A25A75E5-CBD3-4FC4-87FF-113560A300FE}" srcOrd="3" destOrd="0" presId="urn:microsoft.com/office/officeart/2005/8/layout/orgChart1"/>
    <dgm:cxn modelId="{C650B7AA-8D30-4CAB-9BA2-5C0A1E029452}" type="presParOf" srcId="{A25A75E5-CBD3-4FC4-87FF-113560A300FE}" destId="{BB20E8BF-D192-471F-BCBE-9D019C6B4176}" srcOrd="0" destOrd="0" presId="urn:microsoft.com/office/officeart/2005/8/layout/orgChart1"/>
    <dgm:cxn modelId="{9FDE6F00-D743-4942-B579-719DABB19235}" type="presParOf" srcId="{BB20E8BF-D192-471F-BCBE-9D019C6B4176}" destId="{47EEF417-8FA9-45AB-B116-599E1F83EF3A}" srcOrd="0" destOrd="0" presId="urn:microsoft.com/office/officeart/2005/8/layout/orgChart1"/>
    <dgm:cxn modelId="{E5F7F3EE-AB37-46A0-831F-EAC875A7A687}" type="presParOf" srcId="{BB20E8BF-D192-471F-BCBE-9D019C6B4176}" destId="{93C21A66-00B1-421F-8F3B-ECF12EC49947}" srcOrd="1" destOrd="0" presId="urn:microsoft.com/office/officeart/2005/8/layout/orgChart1"/>
    <dgm:cxn modelId="{27118842-1645-417E-8FC5-2ADDC25C34AE}" type="presParOf" srcId="{A25A75E5-CBD3-4FC4-87FF-113560A300FE}" destId="{EE4DB674-3076-4C4B-8B8E-4E655047C5AF}" srcOrd="1" destOrd="0" presId="urn:microsoft.com/office/officeart/2005/8/layout/orgChart1"/>
    <dgm:cxn modelId="{69CE30C4-B1E3-4EF7-AC4A-96F2E82DE490}" type="presParOf" srcId="{EE4DB674-3076-4C4B-8B8E-4E655047C5AF}" destId="{18657157-A00B-4265-979F-0A9F6423E66D}" srcOrd="0" destOrd="0" presId="urn:microsoft.com/office/officeart/2005/8/layout/orgChart1"/>
    <dgm:cxn modelId="{41760246-C6E9-40D5-8A33-299659216E60}" type="presParOf" srcId="{EE4DB674-3076-4C4B-8B8E-4E655047C5AF}" destId="{37DFA5DD-E821-4C15-8F05-8B5B0E39063D}" srcOrd="1" destOrd="0" presId="urn:microsoft.com/office/officeart/2005/8/layout/orgChart1"/>
    <dgm:cxn modelId="{34A18999-A8F6-4A1C-8BBC-6906A9C2D56E}" type="presParOf" srcId="{37DFA5DD-E821-4C15-8F05-8B5B0E39063D}" destId="{54AF8B48-AA13-46DD-9FC2-ED7A3ADAA3EC}" srcOrd="0" destOrd="0" presId="urn:microsoft.com/office/officeart/2005/8/layout/orgChart1"/>
    <dgm:cxn modelId="{4BCD2C90-CAF9-4769-9C51-1DF3B82051D3}" type="presParOf" srcId="{54AF8B48-AA13-46DD-9FC2-ED7A3ADAA3EC}" destId="{137E5E4D-0B67-4ED2-B6F9-B5DEE30D86B5}" srcOrd="0" destOrd="0" presId="urn:microsoft.com/office/officeart/2005/8/layout/orgChart1"/>
    <dgm:cxn modelId="{35AE1CCB-FE6D-4FE8-8478-1EFE775FE4DC}" type="presParOf" srcId="{54AF8B48-AA13-46DD-9FC2-ED7A3ADAA3EC}" destId="{AB8C03CB-A7F8-4F5B-9ABB-F18FD60779A9}" srcOrd="1" destOrd="0" presId="urn:microsoft.com/office/officeart/2005/8/layout/orgChart1"/>
    <dgm:cxn modelId="{BE33B880-AC13-4BF2-ABC1-8ACFB23780B1}" type="presParOf" srcId="{37DFA5DD-E821-4C15-8F05-8B5B0E39063D}" destId="{BF84FA6C-A717-4723-895A-11048BFDF30F}" srcOrd="1" destOrd="0" presId="urn:microsoft.com/office/officeart/2005/8/layout/orgChart1"/>
    <dgm:cxn modelId="{A6759D4D-6DD1-4807-9C25-C08038233EB9}" type="presParOf" srcId="{BF84FA6C-A717-4723-895A-11048BFDF30F}" destId="{A8AAF36D-F8EF-44FC-AEE8-0680EE531032}" srcOrd="0" destOrd="0" presId="urn:microsoft.com/office/officeart/2005/8/layout/orgChart1"/>
    <dgm:cxn modelId="{EAD84E8C-B334-4B28-AFE4-8CD064699250}" type="presParOf" srcId="{BF84FA6C-A717-4723-895A-11048BFDF30F}" destId="{8F270013-9CF2-474A-8F78-BCC9AFEFCECC}" srcOrd="1" destOrd="0" presId="urn:microsoft.com/office/officeart/2005/8/layout/orgChart1"/>
    <dgm:cxn modelId="{31957A95-9448-49A1-BE09-E4A1A6D6F29E}" type="presParOf" srcId="{8F270013-9CF2-474A-8F78-BCC9AFEFCECC}" destId="{BD779DE3-E8E9-4FB7-9719-DDB1F48C7689}" srcOrd="0" destOrd="0" presId="urn:microsoft.com/office/officeart/2005/8/layout/orgChart1"/>
    <dgm:cxn modelId="{C41455CC-00DA-4704-9C45-55B5D9765F4A}" type="presParOf" srcId="{BD779DE3-E8E9-4FB7-9719-DDB1F48C7689}" destId="{EB57AFFD-D661-47E9-9473-8F837746455D}" srcOrd="0" destOrd="0" presId="urn:microsoft.com/office/officeart/2005/8/layout/orgChart1"/>
    <dgm:cxn modelId="{66BAB9CC-2D7C-4DC1-A22E-75C88060D5C8}" type="presParOf" srcId="{BD779DE3-E8E9-4FB7-9719-DDB1F48C7689}" destId="{BF70F5C4-335D-4FCE-A62B-5AD50E600480}" srcOrd="1" destOrd="0" presId="urn:microsoft.com/office/officeart/2005/8/layout/orgChart1"/>
    <dgm:cxn modelId="{A6744300-A753-495B-AE28-B7BF4D795F7E}" type="presParOf" srcId="{8F270013-9CF2-474A-8F78-BCC9AFEFCECC}" destId="{C8355107-B6D1-461E-AF10-9E008D609513}" srcOrd="1" destOrd="0" presId="urn:microsoft.com/office/officeart/2005/8/layout/orgChart1"/>
    <dgm:cxn modelId="{F391814E-D550-4D2C-A41B-DF32EAEE06A0}" type="presParOf" srcId="{8F270013-9CF2-474A-8F78-BCC9AFEFCECC}" destId="{E25B86B9-1D40-493A-B78D-B093355914AB}" srcOrd="2" destOrd="0" presId="urn:microsoft.com/office/officeart/2005/8/layout/orgChart1"/>
    <dgm:cxn modelId="{8F663C78-B902-4C0B-B6AE-BA6CB92C2C2C}" type="presParOf" srcId="{BF84FA6C-A717-4723-895A-11048BFDF30F}" destId="{62CD0ED9-AA27-4201-9996-CDF1EA061BB2}" srcOrd="2" destOrd="0" presId="urn:microsoft.com/office/officeart/2005/8/layout/orgChart1"/>
    <dgm:cxn modelId="{219B755C-742C-4A81-A8E7-149591089B33}" type="presParOf" srcId="{BF84FA6C-A717-4723-895A-11048BFDF30F}" destId="{FEC0C076-B585-458F-AD0F-6FCCA96B005C}" srcOrd="3" destOrd="0" presId="urn:microsoft.com/office/officeart/2005/8/layout/orgChart1"/>
    <dgm:cxn modelId="{771405ED-C675-4140-8D42-BF77CC287075}" type="presParOf" srcId="{FEC0C076-B585-458F-AD0F-6FCCA96B005C}" destId="{FB03C542-23CD-4A81-AC84-9C8B5E30DBAA}" srcOrd="0" destOrd="0" presId="urn:microsoft.com/office/officeart/2005/8/layout/orgChart1"/>
    <dgm:cxn modelId="{925C0C05-6A03-497A-98AC-B043D2E80DCB}" type="presParOf" srcId="{FB03C542-23CD-4A81-AC84-9C8B5E30DBAA}" destId="{65DB50FE-4DB4-44F1-AD3F-4CC307B1B85E}" srcOrd="0" destOrd="0" presId="urn:microsoft.com/office/officeart/2005/8/layout/orgChart1"/>
    <dgm:cxn modelId="{4A707FEF-7697-498C-A02A-1B4DCD08E65F}" type="presParOf" srcId="{FB03C542-23CD-4A81-AC84-9C8B5E30DBAA}" destId="{004B86FF-1DD5-4F92-8772-4B1EBE675AD8}" srcOrd="1" destOrd="0" presId="urn:microsoft.com/office/officeart/2005/8/layout/orgChart1"/>
    <dgm:cxn modelId="{1695639B-8A32-44FA-A006-E48FB87A2DDA}" type="presParOf" srcId="{FEC0C076-B585-458F-AD0F-6FCCA96B005C}" destId="{464F28F7-4FF8-4659-855E-E6662862616F}" srcOrd="1" destOrd="0" presId="urn:microsoft.com/office/officeart/2005/8/layout/orgChart1"/>
    <dgm:cxn modelId="{64D3E492-D02A-4BE1-87F3-AA170A6CED32}" type="presParOf" srcId="{FEC0C076-B585-458F-AD0F-6FCCA96B005C}" destId="{9F23BBB0-91EC-4D11-96ED-4CB13B76258C}" srcOrd="2" destOrd="0" presId="urn:microsoft.com/office/officeart/2005/8/layout/orgChart1"/>
    <dgm:cxn modelId="{BB2737D4-50B8-459B-BA70-BD1E22EBF937}" type="presParOf" srcId="{BF84FA6C-A717-4723-895A-11048BFDF30F}" destId="{CC13842E-7D1C-451F-844D-5B139F1006B1}" srcOrd="4" destOrd="0" presId="urn:microsoft.com/office/officeart/2005/8/layout/orgChart1"/>
    <dgm:cxn modelId="{185316B6-0568-4522-B74B-1FFDF02DA643}" type="presParOf" srcId="{BF84FA6C-A717-4723-895A-11048BFDF30F}" destId="{D9489B4A-9443-4A56-9A5D-8FA47775F277}" srcOrd="5" destOrd="0" presId="urn:microsoft.com/office/officeart/2005/8/layout/orgChart1"/>
    <dgm:cxn modelId="{06041011-D411-43FF-B8B4-86CFF9B0A637}" type="presParOf" srcId="{D9489B4A-9443-4A56-9A5D-8FA47775F277}" destId="{8CAB2510-AEE9-40CB-91C2-8CD35BF40B22}" srcOrd="0" destOrd="0" presId="urn:microsoft.com/office/officeart/2005/8/layout/orgChart1"/>
    <dgm:cxn modelId="{47DF76A4-D2D9-433A-AB38-D918EF3BB9A1}" type="presParOf" srcId="{8CAB2510-AEE9-40CB-91C2-8CD35BF40B22}" destId="{667F0818-2AD1-46C3-ABFF-D19CB7BB0AB9}" srcOrd="0" destOrd="0" presId="urn:microsoft.com/office/officeart/2005/8/layout/orgChart1"/>
    <dgm:cxn modelId="{9F77EA71-CE96-4B06-93A1-E39ABB48C845}" type="presParOf" srcId="{8CAB2510-AEE9-40CB-91C2-8CD35BF40B22}" destId="{C47DA3DB-6CF7-4E3E-B810-32D758B31A37}" srcOrd="1" destOrd="0" presId="urn:microsoft.com/office/officeart/2005/8/layout/orgChart1"/>
    <dgm:cxn modelId="{E997B354-7070-4C79-8E74-B7A195A3B36E}" type="presParOf" srcId="{D9489B4A-9443-4A56-9A5D-8FA47775F277}" destId="{06F20C1A-5FBD-4320-82CE-6D1ED59D963E}" srcOrd="1" destOrd="0" presId="urn:microsoft.com/office/officeart/2005/8/layout/orgChart1"/>
    <dgm:cxn modelId="{BE37FBA7-386E-4761-BE5F-29B3942A2CE0}" type="presParOf" srcId="{D9489B4A-9443-4A56-9A5D-8FA47775F277}" destId="{87E44FCC-05CD-49C9-B37C-CE9C48363171}" srcOrd="2" destOrd="0" presId="urn:microsoft.com/office/officeart/2005/8/layout/orgChart1"/>
    <dgm:cxn modelId="{F5F4E3FB-D78E-402A-9E85-E3852EA2D9F6}" type="presParOf" srcId="{BF84FA6C-A717-4723-895A-11048BFDF30F}" destId="{3DCD9E2F-453F-4A53-AE4A-F47BBBB83299}" srcOrd="6" destOrd="0" presId="urn:microsoft.com/office/officeart/2005/8/layout/orgChart1"/>
    <dgm:cxn modelId="{453231AA-C440-46AE-8E6E-529FD3810203}" type="presParOf" srcId="{BF84FA6C-A717-4723-895A-11048BFDF30F}" destId="{CF629B45-CE78-4E5D-9F4C-B901604AD216}" srcOrd="7" destOrd="0" presId="urn:microsoft.com/office/officeart/2005/8/layout/orgChart1"/>
    <dgm:cxn modelId="{7F18107B-F8F1-4E78-A79A-132934F174B1}" type="presParOf" srcId="{CF629B45-CE78-4E5D-9F4C-B901604AD216}" destId="{23AB705E-4BAE-4648-92FC-B5E1CA47FABE}" srcOrd="0" destOrd="0" presId="urn:microsoft.com/office/officeart/2005/8/layout/orgChart1"/>
    <dgm:cxn modelId="{13325686-1924-402C-8A9C-C92063012183}" type="presParOf" srcId="{23AB705E-4BAE-4648-92FC-B5E1CA47FABE}" destId="{9F382D72-AC5B-4315-9950-E0DBE95F7C7C}" srcOrd="0" destOrd="0" presId="urn:microsoft.com/office/officeart/2005/8/layout/orgChart1"/>
    <dgm:cxn modelId="{D6DE54FC-B715-4215-80F4-7898FEF91C79}" type="presParOf" srcId="{23AB705E-4BAE-4648-92FC-B5E1CA47FABE}" destId="{C25B37CB-F147-44FF-84E6-F54069CB89E4}" srcOrd="1" destOrd="0" presId="urn:microsoft.com/office/officeart/2005/8/layout/orgChart1"/>
    <dgm:cxn modelId="{FAE4C7DD-AB29-451E-961A-36D2080EB982}" type="presParOf" srcId="{CF629B45-CE78-4E5D-9F4C-B901604AD216}" destId="{F43D4F3C-DDD4-4686-AA88-1C8C781BDD77}" srcOrd="1" destOrd="0" presId="urn:microsoft.com/office/officeart/2005/8/layout/orgChart1"/>
    <dgm:cxn modelId="{3148F740-33C0-453C-BD6E-07250C16F65E}" type="presParOf" srcId="{CF629B45-CE78-4E5D-9F4C-B901604AD216}" destId="{07007A1E-A05E-43A9-8CE4-CEAC82EC4686}" srcOrd="2" destOrd="0" presId="urn:microsoft.com/office/officeart/2005/8/layout/orgChart1"/>
    <dgm:cxn modelId="{B0D10EDE-5C05-47D9-A584-10BDE108CF3A}" type="presParOf" srcId="{37DFA5DD-E821-4C15-8F05-8B5B0E39063D}" destId="{E3EFF161-82C8-4745-8F83-49C167EAF1E4}" srcOrd="2" destOrd="0" presId="urn:microsoft.com/office/officeart/2005/8/layout/orgChart1"/>
    <dgm:cxn modelId="{BFCF9AA8-3385-45AD-AEA8-3B24828360C0}" type="presParOf" srcId="{EE4DB674-3076-4C4B-8B8E-4E655047C5AF}" destId="{EA52BA9B-598D-4184-9E7A-2BC757914417}" srcOrd="2" destOrd="0" presId="urn:microsoft.com/office/officeart/2005/8/layout/orgChart1"/>
    <dgm:cxn modelId="{754D7529-4799-498C-9134-E3CC88F5523C}" type="presParOf" srcId="{EE4DB674-3076-4C4B-8B8E-4E655047C5AF}" destId="{38F46E03-4B68-4BC0-A656-781C1E873AC6}" srcOrd="3" destOrd="0" presId="urn:microsoft.com/office/officeart/2005/8/layout/orgChart1"/>
    <dgm:cxn modelId="{B92DD93D-5904-4DEA-BF57-FB6CBDF362F0}" type="presParOf" srcId="{38F46E03-4B68-4BC0-A656-781C1E873AC6}" destId="{9C291AC6-5212-4776-A959-189EE63C30DD}" srcOrd="0" destOrd="0" presId="urn:microsoft.com/office/officeart/2005/8/layout/orgChart1"/>
    <dgm:cxn modelId="{2E00008A-6EA1-4687-9137-99BF0105A442}" type="presParOf" srcId="{9C291AC6-5212-4776-A959-189EE63C30DD}" destId="{B257AB1F-E8FF-4B90-80B4-FD5FF117F76B}" srcOrd="0" destOrd="0" presId="urn:microsoft.com/office/officeart/2005/8/layout/orgChart1"/>
    <dgm:cxn modelId="{AFBA83C1-38F7-49DC-A203-A35F533DC1E3}" type="presParOf" srcId="{9C291AC6-5212-4776-A959-189EE63C30DD}" destId="{17F73481-721F-4BA5-9DF6-0B6C1CDE1662}" srcOrd="1" destOrd="0" presId="urn:microsoft.com/office/officeart/2005/8/layout/orgChart1"/>
    <dgm:cxn modelId="{E6E174AB-26DA-4C6E-84C1-4ECAB6DD9710}" type="presParOf" srcId="{38F46E03-4B68-4BC0-A656-781C1E873AC6}" destId="{0C5B8BC4-46C8-4512-BBAC-96AFEB080046}" srcOrd="1" destOrd="0" presId="urn:microsoft.com/office/officeart/2005/8/layout/orgChart1"/>
    <dgm:cxn modelId="{9635FFAD-AED5-43A0-97B8-6C10A08D73EC}" type="presParOf" srcId="{0C5B8BC4-46C8-4512-BBAC-96AFEB080046}" destId="{09EF8BC2-842D-4438-AA2C-A611B3E137B8}" srcOrd="0" destOrd="0" presId="urn:microsoft.com/office/officeart/2005/8/layout/orgChart1"/>
    <dgm:cxn modelId="{25B47369-8390-4937-A77B-71CEC62B6549}" type="presParOf" srcId="{0C5B8BC4-46C8-4512-BBAC-96AFEB080046}" destId="{49EAD9C0-AB65-4F30-BD37-C3B4C2C0AF86}" srcOrd="1" destOrd="0" presId="urn:microsoft.com/office/officeart/2005/8/layout/orgChart1"/>
    <dgm:cxn modelId="{490727FD-4736-4D41-BF2A-4F19E339D39B}" type="presParOf" srcId="{49EAD9C0-AB65-4F30-BD37-C3B4C2C0AF86}" destId="{30E6E293-9D30-4F52-A3F2-A77182D465B3}" srcOrd="0" destOrd="0" presId="urn:microsoft.com/office/officeart/2005/8/layout/orgChart1"/>
    <dgm:cxn modelId="{08D095A6-4623-45D6-A157-8F079F9CD371}" type="presParOf" srcId="{30E6E293-9D30-4F52-A3F2-A77182D465B3}" destId="{89E354A7-B7A6-497F-B7A7-861030E55744}" srcOrd="0" destOrd="0" presId="urn:microsoft.com/office/officeart/2005/8/layout/orgChart1"/>
    <dgm:cxn modelId="{C61B2BA0-F2C6-4B34-A77F-51AFF732E1F4}" type="presParOf" srcId="{30E6E293-9D30-4F52-A3F2-A77182D465B3}" destId="{63884418-56E1-46A5-B2D2-67E6EFF74108}" srcOrd="1" destOrd="0" presId="urn:microsoft.com/office/officeart/2005/8/layout/orgChart1"/>
    <dgm:cxn modelId="{EB6C24E5-EE86-4CC1-ABFF-9CB36831A4F3}" type="presParOf" srcId="{49EAD9C0-AB65-4F30-BD37-C3B4C2C0AF86}" destId="{F966DFDC-D004-4347-8314-F6009EE162B2}" srcOrd="1" destOrd="0" presId="urn:microsoft.com/office/officeart/2005/8/layout/orgChart1"/>
    <dgm:cxn modelId="{6D888617-AFFD-4459-A09C-504A5835C102}" type="presParOf" srcId="{49EAD9C0-AB65-4F30-BD37-C3B4C2C0AF86}" destId="{27C73CA9-05B9-4A98-836C-88D2997EBA18}" srcOrd="2" destOrd="0" presId="urn:microsoft.com/office/officeart/2005/8/layout/orgChart1"/>
    <dgm:cxn modelId="{99D32CC2-935C-451E-A993-3A29699E4524}" type="presParOf" srcId="{0C5B8BC4-46C8-4512-BBAC-96AFEB080046}" destId="{3779909C-BD8B-4F34-B633-636FB92550B9}" srcOrd="2" destOrd="0" presId="urn:microsoft.com/office/officeart/2005/8/layout/orgChart1"/>
    <dgm:cxn modelId="{89BFC81D-8DAD-42A7-A6D6-C8CAFFA7D018}" type="presParOf" srcId="{0C5B8BC4-46C8-4512-BBAC-96AFEB080046}" destId="{0D97DEF0-4491-4E27-9FEC-DE68FF974424}" srcOrd="3" destOrd="0" presId="urn:microsoft.com/office/officeart/2005/8/layout/orgChart1"/>
    <dgm:cxn modelId="{77E61FFC-D05F-4691-A6BA-74ED82C49C30}" type="presParOf" srcId="{0D97DEF0-4491-4E27-9FEC-DE68FF974424}" destId="{04DD3E4D-62DB-4734-9AD7-45F25FEDDE13}" srcOrd="0" destOrd="0" presId="urn:microsoft.com/office/officeart/2005/8/layout/orgChart1"/>
    <dgm:cxn modelId="{63BC1BFF-E9F8-4EED-98F0-4DB88175FE6D}" type="presParOf" srcId="{04DD3E4D-62DB-4734-9AD7-45F25FEDDE13}" destId="{C3AA0FCC-BE20-4F4F-967B-D01F191A3084}" srcOrd="0" destOrd="0" presId="urn:microsoft.com/office/officeart/2005/8/layout/orgChart1"/>
    <dgm:cxn modelId="{530B7AAB-302B-4C8A-AA37-4C2D861CA98F}" type="presParOf" srcId="{04DD3E4D-62DB-4734-9AD7-45F25FEDDE13}" destId="{B992C113-D6F7-42AD-8F1D-3BF216A97E5B}" srcOrd="1" destOrd="0" presId="urn:microsoft.com/office/officeart/2005/8/layout/orgChart1"/>
    <dgm:cxn modelId="{45ED9D36-4BE0-4D47-BB6F-E2240CE9123E}" type="presParOf" srcId="{0D97DEF0-4491-4E27-9FEC-DE68FF974424}" destId="{8D68CD44-FACB-4141-B3B0-CB084B756F90}" srcOrd="1" destOrd="0" presId="urn:microsoft.com/office/officeart/2005/8/layout/orgChart1"/>
    <dgm:cxn modelId="{9C6C559C-8139-4618-A21F-A83F8D7C826E}" type="presParOf" srcId="{0D97DEF0-4491-4E27-9FEC-DE68FF974424}" destId="{D5F2EFF2-C998-4187-9C8F-EFE0210CDB1E}" srcOrd="2" destOrd="0" presId="urn:microsoft.com/office/officeart/2005/8/layout/orgChart1"/>
    <dgm:cxn modelId="{E510866F-1557-4E5F-B1DC-515EB1DD756E}" type="presParOf" srcId="{0C5B8BC4-46C8-4512-BBAC-96AFEB080046}" destId="{DC8CFC6C-7B44-4DFF-B702-7B1A294806E2}" srcOrd="4" destOrd="0" presId="urn:microsoft.com/office/officeart/2005/8/layout/orgChart1"/>
    <dgm:cxn modelId="{EDBE9F5D-98FD-4033-ADF5-712A13A25966}" type="presParOf" srcId="{0C5B8BC4-46C8-4512-BBAC-96AFEB080046}" destId="{FC3728C6-7259-4866-B7E7-577B3A9783F6}" srcOrd="5" destOrd="0" presId="urn:microsoft.com/office/officeart/2005/8/layout/orgChart1"/>
    <dgm:cxn modelId="{ED2B3DE1-7461-4827-8920-E1D5E1848D21}" type="presParOf" srcId="{FC3728C6-7259-4866-B7E7-577B3A9783F6}" destId="{D358D487-89E8-48FC-897A-B13D69EF866A}" srcOrd="0" destOrd="0" presId="urn:microsoft.com/office/officeart/2005/8/layout/orgChart1"/>
    <dgm:cxn modelId="{7DC7CFE0-AD1B-453A-8869-690005410B6E}" type="presParOf" srcId="{D358D487-89E8-48FC-897A-B13D69EF866A}" destId="{D9CE5582-CEC4-490F-ADFF-81540324D856}" srcOrd="0" destOrd="0" presId="urn:microsoft.com/office/officeart/2005/8/layout/orgChart1"/>
    <dgm:cxn modelId="{C9368363-7D04-41BC-AB55-075C22D23B30}" type="presParOf" srcId="{D358D487-89E8-48FC-897A-B13D69EF866A}" destId="{8B9810E4-313C-4FF9-A023-626483A96A56}" srcOrd="1" destOrd="0" presId="urn:microsoft.com/office/officeart/2005/8/layout/orgChart1"/>
    <dgm:cxn modelId="{8913D3D6-0202-44C0-8F79-2FC60D0884A1}" type="presParOf" srcId="{FC3728C6-7259-4866-B7E7-577B3A9783F6}" destId="{31EC79C5-8565-4B64-9B86-9DE0C427C12F}" srcOrd="1" destOrd="0" presId="urn:microsoft.com/office/officeart/2005/8/layout/orgChart1"/>
    <dgm:cxn modelId="{0C4FFB4D-C6D7-4545-BA52-C708EDBC90B0}" type="presParOf" srcId="{FC3728C6-7259-4866-B7E7-577B3A9783F6}" destId="{C53124EE-1198-4D33-9F2B-9F5DBD8CD04E}" srcOrd="2" destOrd="0" presId="urn:microsoft.com/office/officeart/2005/8/layout/orgChart1"/>
    <dgm:cxn modelId="{2E87A2C1-4FCE-42AC-8F84-5FED8CD5A65C}" type="presParOf" srcId="{38F46E03-4B68-4BC0-A656-781C1E873AC6}" destId="{5A4C45B7-3157-40D5-9FD7-7C43AA580754}" srcOrd="2" destOrd="0" presId="urn:microsoft.com/office/officeart/2005/8/layout/orgChart1"/>
    <dgm:cxn modelId="{D0264008-13FF-43F6-AE82-B542F81E41D8}" type="presParOf" srcId="{EE4DB674-3076-4C4B-8B8E-4E655047C5AF}" destId="{03C4BC16-609F-4B59-8566-E19B6A823301}" srcOrd="4" destOrd="0" presId="urn:microsoft.com/office/officeart/2005/8/layout/orgChart1"/>
    <dgm:cxn modelId="{F23E4D72-7E3C-4DBF-887B-0F9A582022F3}" type="presParOf" srcId="{EE4DB674-3076-4C4B-8B8E-4E655047C5AF}" destId="{EBDDB0BD-B104-4168-96E2-B75EADE8BBF4}" srcOrd="5" destOrd="0" presId="urn:microsoft.com/office/officeart/2005/8/layout/orgChart1"/>
    <dgm:cxn modelId="{4A413F11-AB92-4E3C-9FEF-5A2FB62E87FC}" type="presParOf" srcId="{EBDDB0BD-B104-4168-96E2-B75EADE8BBF4}" destId="{AE90F0FA-797D-4CEB-B687-F17F5F9FDC79}" srcOrd="0" destOrd="0" presId="urn:microsoft.com/office/officeart/2005/8/layout/orgChart1"/>
    <dgm:cxn modelId="{7E9AFF88-664E-4034-802F-138E146DEA31}" type="presParOf" srcId="{AE90F0FA-797D-4CEB-B687-F17F5F9FDC79}" destId="{2E960F2B-5976-4161-963E-8B51D2BA1455}" srcOrd="0" destOrd="0" presId="urn:microsoft.com/office/officeart/2005/8/layout/orgChart1"/>
    <dgm:cxn modelId="{447BC22C-D1C0-4F95-AAAB-96C3B8B5284A}" type="presParOf" srcId="{AE90F0FA-797D-4CEB-B687-F17F5F9FDC79}" destId="{82207EC0-2D95-4791-81C1-8FAE3444B1C9}" srcOrd="1" destOrd="0" presId="urn:microsoft.com/office/officeart/2005/8/layout/orgChart1"/>
    <dgm:cxn modelId="{261A91B0-CA0E-480F-B020-712BBA91B217}" type="presParOf" srcId="{EBDDB0BD-B104-4168-96E2-B75EADE8BBF4}" destId="{AD566147-1465-4843-872E-EDEEF5CF4582}" srcOrd="1" destOrd="0" presId="urn:microsoft.com/office/officeart/2005/8/layout/orgChart1"/>
    <dgm:cxn modelId="{0A8B052E-4717-4B34-AAF2-2F30449E86D8}" type="presParOf" srcId="{AD566147-1465-4843-872E-EDEEF5CF4582}" destId="{07955D46-804F-48CF-B9C9-AFEA57DA36F6}" srcOrd="0" destOrd="0" presId="urn:microsoft.com/office/officeart/2005/8/layout/orgChart1"/>
    <dgm:cxn modelId="{3D12CCAA-71F6-49BA-9AB5-4E7F67DBC856}" type="presParOf" srcId="{AD566147-1465-4843-872E-EDEEF5CF4582}" destId="{BFC75476-4645-494B-8D4F-D63D08783965}" srcOrd="1" destOrd="0" presId="urn:microsoft.com/office/officeart/2005/8/layout/orgChart1"/>
    <dgm:cxn modelId="{0DD51087-A6C9-4A2D-981F-D4FE48FC8579}" type="presParOf" srcId="{BFC75476-4645-494B-8D4F-D63D08783965}" destId="{B6B3DA8B-F24E-48A8-91E8-6B738911CC98}" srcOrd="0" destOrd="0" presId="urn:microsoft.com/office/officeart/2005/8/layout/orgChart1"/>
    <dgm:cxn modelId="{469D274E-A3B1-4B1E-84A9-D48B556CF534}" type="presParOf" srcId="{B6B3DA8B-F24E-48A8-91E8-6B738911CC98}" destId="{5FA89EE1-3837-4239-BE47-F7539F2216EE}" srcOrd="0" destOrd="0" presId="urn:microsoft.com/office/officeart/2005/8/layout/orgChart1"/>
    <dgm:cxn modelId="{16D78EA8-C95A-4658-B04A-9C88C00DABC9}" type="presParOf" srcId="{B6B3DA8B-F24E-48A8-91E8-6B738911CC98}" destId="{B69586EE-4B1D-41C9-BBD7-81D649A719DF}" srcOrd="1" destOrd="0" presId="urn:microsoft.com/office/officeart/2005/8/layout/orgChart1"/>
    <dgm:cxn modelId="{033AA834-51A3-4FDB-9132-B6D9850BB82A}" type="presParOf" srcId="{BFC75476-4645-494B-8D4F-D63D08783965}" destId="{F5278CC4-724D-443E-894C-7CAC0FAE9921}" srcOrd="1" destOrd="0" presId="urn:microsoft.com/office/officeart/2005/8/layout/orgChart1"/>
    <dgm:cxn modelId="{6BFF2221-05C5-4567-A94A-0B351FCEB831}" type="presParOf" srcId="{BFC75476-4645-494B-8D4F-D63D08783965}" destId="{307C2B5B-981F-4386-BF91-1DCF6B993DE3}" srcOrd="2" destOrd="0" presId="urn:microsoft.com/office/officeart/2005/8/layout/orgChart1"/>
    <dgm:cxn modelId="{7F35D869-EE6B-4BAD-8C52-0A01FA0128C0}" type="presParOf" srcId="{AD566147-1465-4843-872E-EDEEF5CF4582}" destId="{3A9F0A7A-538B-4F46-8EE1-8EEA2E885745}" srcOrd="2" destOrd="0" presId="urn:microsoft.com/office/officeart/2005/8/layout/orgChart1"/>
    <dgm:cxn modelId="{C5A9197D-CCD3-4D20-BDD4-9E72A32CC34C}" type="presParOf" srcId="{AD566147-1465-4843-872E-EDEEF5CF4582}" destId="{CE6D7093-E52B-4D22-AD06-3AB8D08C69FC}" srcOrd="3" destOrd="0" presId="urn:microsoft.com/office/officeart/2005/8/layout/orgChart1"/>
    <dgm:cxn modelId="{89BE9D8C-DCDC-40E1-BB09-210BFD099558}" type="presParOf" srcId="{CE6D7093-E52B-4D22-AD06-3AB8D08C69FC}" destId="{A435C812-0C2D-425E-AC90-F4328E90491B}" srcOrd="0" destOrd="0" presId="urn:microsoft.com/office/officeart/2005/8/layout/orgChart1"/>
    <dgm:cxn modelId="{CA1A43F1-326F-4497-BD23-82BE76567D29}" type="presParOf" srcId="{A435C812-0C2D-425E-AC90-F4328E90491B}" destId="{1F1820F9-E5E1-4B9F-A061-6C82CDBFE0A8}" srcOrd="0" destOrd="0" presId="urn:microsoft.com/office/officeart/2005/8/layout/orgChart1"/>
    <dgm:cxn modelId="{5266C518-FA0F-4849-84B4-658092203878}" type="presParOf" srcId="{A435C812-0C2D-425E-AC90-F4328E90491B}" destId="{866BB537-4F6D-41A3-A19B-81A7C6B59358}" srcOrd="1" destOrd="0" presId="urn:microsoft.com/office/officeart/2005/8/layout/orgChart1"/>
    <dgm:cxn modelId="{FE12AAE1-1AA9-4743-B7AF-91949B305E34}" type="presParOf" srcId="{CE6D7093-E52B-4D22-AD06-3AB8D08C69FC}" destId="{06BA208B-4DB1-4615-8F3E-DFA3E2A9222B}" srcOrd="1" destOrd="0" presId="urn:microsoft.com/office/officeart/2005/8/layout/orgChart1"/>
    <dgm:cxn modelId="{D634638C-2444-47A3-A90A-26303575F594}" type="presParOf" srcId="{CE6D7093-E52B-4D22-AD06-3AB8D08C69FC}" destId="{C6EDBCD0-8328-4251-99D7-92A818725571}" srcOrd="2" destOrd="0" presId="urn:microsoft.com/office/officeart/2005/8/layout/orgChart1"/>
    <dgm:cxn modelId="{85E53A18-102D-45A8-BC4A-95164FDFA064}" type="presParOf" srcId="{AD566147-1465-4843-872E-EDEEF5CF4582}" destId="{AA771F5F-4536-4A45-BCD0-780B0055E4B5}" srcOrd="4" destOrd="0" presId="urn:microsoft.com/office/officeart/2005/8/layout/orgChart1"/>
    <dgm:cxn modelId="{F8B9F493-D46A-47C9-90CF-4A9806822591}" type="presParOf" srcId="{AD566147-1465-4843-872E-EDEEF5CF4582}" destId="{3771600A-F128-4307-BA26-FCF6F36EBABB}" srcOrd="5" destOrd="0" presId="urn:microsoft.com/office/officeart/2005/8/layout/orgChart1"/>
    <dgm:cxn modelId="{E569E2AB-34F9-4F12-806B-DCBABD42F6AB}" type="presParOf" srcId="{3771600A-F128-4307-BA26-FCF6F36EBABB}" destId="{7954D7B2-37DC-4DF5-B661-99C1A3B378A3}" srcOrd="0" destOrd="0" presId="urn:microsoft.com/office/officeart/2005/8/layout/orgChart1"/>
    <dgm:cxn modelId="{28C33811-8A40-4358-A39B-454DE747838C}" type="presParOf" srcId="{7954D7B2-37DC-4DF5-B661-99C1A3B378A3}" destId="{D361FAC5-1941-40F1-8AF5-DED596CB7EBA}" srcOrd="0" destOrd="0" presId="urn:microsoft.com/office/officeart/2005/8/layout/orgChart1"/>
    <dgm:cxn modelId="{9CB7A7C1-DE8F-4674-A6F8-5DFD6FB28A30}" type="presParOf" srcId="{7954D7B2-37DC-4DF5-B661-99C1A3B378A3}" destId="{43B06BB2-7C2E-4A64-ABFF-98E240DB57ED}" srcOrd="1" destOrd="0" presId="urn:microsoft.com/office/officeart/2005/8/layout/orgChart1"/>
    <dgm:cxn modelId="{1F9135A5-FA7B-4447-92DA-5EA897F60B22}" type="presParOf" srcId="{3771600A-F128-4307-BA26-FCF6F36EBABB}" destId="{661F791F-9CEB-4E08-980C-8E5A283C0570}" srcOrd="1" destOrd="0" presId="urn:microsoft.com/office/officeart/2005/8/layout/orgChart1"/>
    <dgm:cxn modelId="{5097B1FE-20C2-4D79-A823-4DE7C43A3BA1}" type="presParOf" srcId="{3771600A-F128-4307-BA26-FCF6F36EBABB}" destId="{63D34644-59DC-4ACE-831C-9BA3FD4D6546}" srcOrd="2" destOrd="0" presId="urn:microsoft.com/office/officeart/2005/8/layout/orgChart1"/>
    <dgm:cxn modelId="{CFBF6EA3-EBF5-4770-AEB9-EEC64A3C604D}" type="presParOf" srcId="{AD566147-1465-4843-872E-EDEEF5CF4582}" destId="{8EF071F3-6A0D-4E65-99D4-B85B69C4B3A6}" srcOrd="6" destOrd="0" presId="urn:microsoft.com/office/officeart/2005/8/layout/orgChart1"/>
    <dgm:cxn modelId="{A6E2E691-2EB9-4F0B-8385-8749338AD9D4}" type="presParOf" srcId="{AD566147-1465-4843-872E-EDEEF5CF4582}" destId="{DD431E0A-B40E-4267-8D1B-547E96C40B7C}" srcOrd="7" destOrd="0" presId="urn:microsoft.com/office/officeart/2005/8/layout/orgChart1"/>
    <dgm:cxn modelId="{9F852D3F-5244-4E9D-B2C5-5AA27BCFA169}" type="presParOf" srcId="{DD431E0A-B40E-4267-8D1B-547E96C40B7C}" destId="{D6EE5549-DC51-419F-9F58-3C355C687F63}" srcOrd="0" destOrd="0" presId="urn:microsoft.com/office/officeart/2005/8/layout/orgChart1"/>
    <dgm:cxn modelId="{DF6D1D89-AC84-4FE7-BDFD-67223935455C}" type="presParOf" srcId="{D6EE5549-DC51-419F-9F58-3C355C687F63}" destId="{1707C631-B2DA-4AE4-946F-FA954E2CB65B}" srcOrd="0" destOrd="0" presId="urn:microsoft.com/office/officeart/2005/8/layout/orgChart1"/>
    <dgm:cxn modelId="{1A59B94E-19A7-45C5-9AD9-9F3554C6A116}" type="presParOf" srcId="{D6EE5549-DC51-419F-9F58-3C355C687F63}" destId="{944F1B6A-97DF-45FD-BA9D-FEC364143C98}" srcOrd="1" destOrd="0" presId="urn:microsoft.com/office/officeart/2005/8/layout/orgChart1"/>
    <dgm:cxn modelId="{714736CE-92A2-46AA-BBD8-A3736F6E51FA}" type="presParOf" srcId="{DD431E0A-B40E-4267-8D1B-547E96C40B7C}" destId="{8E0A0A13-C66C-4440-8932-ADDB6E13FD34}" srcOrd="1" destOrd="0" presId="urn:microsoft.com/office/officeart/2005/8/layout/orgChart1"/>
    <dgm:cxn modelId="{65693D5A-1477-4393-8642-2F71AA38A61C}" type="presParOf" srcId="{DD431E0A-B40E-4267-8D1B-547E96C40B7C}" destId="{0FB6C470-CDBD-4E85-8CED-D9F80B5AF336}" srcOrd="2" destOrd="0" presId="urn:microsoft.com/office/officeart/2005/8/layout/orgChart1"/>
    <dgm:cxn modelId="{F0D9943D-160B-40BF-953E-7621028A0AD8}" type="presParOf" srcId="{AD566147-1465-4843-872E-EDEEF5CF4582}" destId="{6FFF5B6C-643D-48EE-993A-7C23F79F75B6}" srcOrd="8" destOrd="0" presId="urn:microsoft.com/office/officeart/2005/8/layout/orgChart1"/>
    <dgm:cxn modelId="{AE67AE34-5537-4D16-A613-0DACAA6E8084}" type="presParOf" srcId="{AD566147-1465-4843-872E-EDEEF5CF4582}" destId="{EF1D1FF0-DFA6-4145-A7FC-76BB2A75D08C}" srcOrd="9" destOrd="0" presId="urn:microsoft.com/office/officeart/2005/8/layout/orgChart1"/>
    <dgm:cxn modelId="{5BDE1740-1B3B-4C1E-A1D2-2AB127D23F58}" type="presParOf" srcId="{EF1D1FF0-DFA6-4145-A7FC-76BB2A75D08C}" destId="{7818BB9F-2BA3-47B8-8035-771FFE56722C}" srcOrd="0" destOrd="0" presId="urn:microsoft.com/office/officeart/2005/8/layout/orgChart1"/>
    <dgm:cxn modelId="{F8D133A1-92ED-40B8-9583-B627132A2DED}" type="presParOf" srcId="{7818BB9F-2BA3-47B8-8035-771FFE56722C}" destId="{97502450-45B6-4ABC-90AE-02B84753236B}" srcOrd="0" destOrd="0" presId="urn:microsoft.com/office/officeart/2005/8/layout/orgChart1"/>
    <dgm:cxn modelId="{3A32F516-A6FE-4720-BB75-12CB470B628C}" type="presParOf" srcId="{7818BB9F-2BA3-47B8-8035-771FFE56722C}" destId="{E339BCA2-224D-4E24-B81E-FF291A4836D4}" srcOrd="1" destOrd="0" presId="urn:microsoft.com/office/officeart/2005/8/layout/orgChart1"/>
    <dgm:cxn modelId="{5A78EA89-532D-4DAC-86F5-DF5DF6B3C2EF}" type="presParOf" srcId="{EF1D1FF0-DFA6-4145-A7FC-76BB2A75D08C}" destId="{888FA0BA-9A63-4B6A-ADF9-86E3C7BF9FE6}" srcOrd="1" destOrd="0" presId="urn:microsoft.com/office/officeart/2005/8/layout/orgChart1"/>
    <dgm:cxn modelId="{B0C51694-C013-4E1A-8815-F4676ED61875}" type="presParOf" srcId="{EF1D1FF0-DFA6-4145-A7FC-76BB2A75D08C}" destId="{F40862A6-973D-4409-84DC-D641C27E1615}" srcOrd="2" destOrd="0" presId="urn:microsoft.com/office/officeart/2005/8/layout/orgChart1"/>
    <dgm:cxn modelId="{5F5100E5-0BD2-4A11-B990-15942A3AAA4C}" type="presParOf" srcId="{EBDDB0BD-B104-4168-96E2-B75EADE8BBF4}" destId="{9A9CB26A-F357-4056-AFFD-0511870A65B3}" srcOrd="2" destOrd="0" presId="urn:microsoft.com/office/officeart/2005/8/layout/orgChart1"/>
    <dgm:cxn modelId="{34F3F98F-3F0B-4E5A-A5B2-90F68DAD5432}" type="presParOf" srcId="{A25A75E5-CBD3-4FC4-87FF-113560A300FE}" destId="{8B0858DB-D579-4617-9648-89190825AE18}" srcOrd="2" destOrd="0" presId="urn:microsoft.com/office/officeart/2005/8/layout/orgChart1"/>
    <dgm:cxn modelId="{38E3F645-0111-4A26-975A-76EF2081B637}" type="presParOf" srcId="{65AC15A2-6838-45C4-9014-4077114CAACE}" destId="{DEB31F29-1F99-42FB-95DE-B28C150BB2E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FF5B6C-643D-48EE-993A-7C23F79F75B6}">
      <dsp:nvSpPr>
        <dsp:cNvPr id="0" name=""/>
        <dsp:cNvSpPr/>
      </dsp:nvSpPr>
      <dsp:spPr>
        <a:xfrm>
          <a:off x="6013850" y="2249759"/>
          <a:ext cx="175692" cy="3865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5236"/>
              </a:lnTo>
              <a:lnTo>
                <a:pt x="175692" y="3865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F071F3-6A0D-4E65-99D4-B85B69C4B3A6}">
      <dsp:nvSpPr>
        <dsp:cNvPr id="0" name=""/>
        <dsp:cNvSpPr/>
      </dsp:nvSpPr>
      <dsp:spPr>
        <a:xfrm>
          <a:off x="6013850" y="2249759"/>
          <a:ext cx="175692" cy="3033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3624"/>
              </a:lnTo>
              <a:lnTo>
                <a:pt x="175692" y="30336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771F5F-4536-4A45-BCD0-780B0055E4B5}">
      <dsp:nvSpPr>
        <dsp:cNvPr id="0" name=""/>
        <dsp:cNvSpPr/>
      </dsp:nvSpPr>
      <dsp:spPr>
        <a:xfrm>
          <a:off x="6013850" y="2249759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9F0A7A-538B-4F46-8EE1-8EEA2E885745}">
      <dsp:nvSpPr>
        <dsp:cNvPr id="0" name=""/>
        <dsp:cNvSpPr/>
      </dsp:nvSpPr>
      <dsp:spPr>
        <a:xfrm>
          <a:off x="6013850" y="2249759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55D46-804F-48CF-B9C9-AFEA57DA36F6}">
      <dsp:nvSpPr>
        <dsp:cNvPr id="0" name=""/>
        <dsp:cNvSpPr/>
      </dsp:nvSpPr>
      <dsp:spPr>
        <a:xfrm>
          <a:off x="6013850" y="2249759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C4BC16-609F-4B59-8566-E19B6A823301}">
      <dsp:nvSpPr>
        <dsp:cNvPr id="0" name=""/>
        <dsp:cNvSpPr/>
      </dsp:nvSpPr>
      <dsp:spPr>
        <a:xfrm>
          <a:off x="5065110" y="1418148"/>
          <a:ext cx="1417253" cy="245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984"/>
              </a:lnTo>
              <a:lnTo>
                <a:pt x="1417253" y="122984"/>
              </a:lnTo>
              <a:lnTo>
                <a:pt x="1417253" y="24596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8CFC6C-7B44-4DFF-B702-7B1A294806E2}">
      <dsp:nvSpPr>
        <dsp:cNvPr id="0" name=""/>
        <dsp:cNvSpPr/>
      </dsp:nvSpPr>
      <dsp:spPr>
        <a:xfrm>
          <a:off x="4596597" y="2249759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9909C-BD8B-4F34-B633-636FB92550B9}">
      <dsp:nvSpPr>
        <dsp:cNvPr id="0" name=""/>
        <dsp:cNvSpPr/>
      </dsp:nvSpPr>
      <dsp:spPr>
        <a:xfrm>
          <a:off x="4596597" y="2249759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EF8BC2-842D-4438-AA2C-A611B3E137B8}">
      <dsp:nvSpPr>
        <dsp:cNvPr id="0" name=""/>
        <dsp:cNvSpPr/>
      </dsp:nvSpPr>
      <dsp:spPr>
        <a:xfrm>
          <a:off x="4596597" y="2249759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52BA9B-598D-4184-9E7A-2BC757914417}">
      <dsp:nvSpPr>
        <dsp:cNvPr id="0" name=""/>
        <dsp:cNvSpPr/>
      </dsp:nvSpPr>
      <dsp:spPr>
        <a:xfrm>
          <a:off x="5019390" y="1418148"/>
          <a:ext cx="91440" cy="24596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596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CD9E2F-453F-4A53-AE4A-F47BBBB83299}">
      <dsp:nvSpPr>
        <dsp:cNvPr id="0" name=""/>
        <dsp:cNvSpPr/>
      </dsp:nvSpPr>
      <dsp:spPr>
        <a:xfrm>
          <a:off x="3179343" y="2249759"/>
          <a:ext cx="175692" cy="3033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3624"/>
              </a:lnTo>
              <a:lnTo>
                <a:pt x="175692" y="30336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13842E-7D1C-451F-844D-5B139F1006B1}">
      <dsp:nvSpPr>
        <dsp:cNvPr id="0" name=""/>
        <dsp:cNvSpPr/>
      </dsp:nvSpPr>
      <dsp:spPr>
        <a:xfrm>
          <a:off x="3179343" y="2249759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D0ED9-AA27-4201-9996-CDF1EA061BB2}">
      <dsp:nvSpPr>
        <dsp:cNvPr id="0" name=""/>
        <dsp:cNvSpPr/>
      </dsp:nvSpPr>
      <dsp:spPr>
        <a:xfrm>
          <a:off x="3179343" y="2249759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AAF36D-F8EF-44FC-AEE8-0680EE531032}">
      <dsp:nvSpPr>
        <dsp:cNvPr id="0" name=""/>
        <dsp:cNvSpPr/>
      </dsp:nvSpPr>
      <dsp:spPr>
        <a:xfrm>
          <a:off x="3179343" y="2249759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657157-A00B-4265-979F-0A9F6423E66D}">
      <dsp:nvSpPr>
        <dsp:cNvPr id="0" name=""/>
        <dsp:cNvSpPr/>
      </dsp:nvSpPr>
      <dsp:spPr>
        <a:xfrm>
          <a:off x="3647857" y="1418148"/>
          <a:ext cx="1417253" cy="245969"/>
        </a:xfrm>
        <a:custGeom>
          <a:avLst/>
          <a:gdLst/>
          <a:ahLst/>
          <a:cxnLst/>
          <a:rect l="0" t="0" r="0" b="0"/>
          <a:pathLst>
            <a:path>
              <a:moveTo>
                <a:pt x="1417253" y="0"/>
              </a:moveTo>
              <a:lnTo>
                <a:pt x="1417253" y="122984"/>
              </a:lnTo>
              <a:lnTo>
                <a:pt x="0" y="122984"/>
              </a:lnTo>
              <a:lnTo>
                <a:pt x="0" y="24596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115606-70F0-4490-AB37-CEEA954566CC}">
      <dsp:nvSpPr>
        <dsp:cNvPr id="0" name=""/>
        <dsp:cNvSpPr/>
      </dsp:nvSpPr>
      <dsp:spPr>
        <a:xfrm>
          <a:off x="3501446" y="586536"/>
          <a:ext cx="1563663" cy="245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984"/>
              </a:lnTo>
              <a:lnTo>
                <a:pt x="1563663" y="122984"/>
              </a:lnTo>
              <a:lnTo>
                <a:pt x="1563663" y="24596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399E95-1480-4FDE-8B49-F543E2AC3428}">
      <dsp:nvSpPr>
        <dsp:cNvPr id="0" name=""/>
        <dsp:cNvSpPr/>
      </dsp:nvSpPr>
      <dsp:spPr>
        <a:xfrm>
          <a:off x="1469269" y="1418148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0472BE-BC78-4759-B07E-C49E7147F9FE}">
      <dsp:nvSpPr>
        <dsp:cNvPr id="0" name=""/>
        <dsp:cNvSpPr/>
      </dsp:nvSpPr>
      <dsp:spPr>
        <a:xfrm>
          <a:off x="1469269" y="1418148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3757C3-CCD2-402A-8DE3-71F5A76829C8}">
      <dsp:nvSpPr>
        <dsp:cNvPr id="0" name=""/>
        <dsp:cNvSpPr/>
      </dsp:nvSpPr>
      <dsp:spPr>
        <a:xfrm>
          <a:off x="1469269" y="1418148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FFE0CD-5611-4340-A8C6-0C7C1EFA276B}">
      <dsp:nvSpPr>
        <dsp:cNvPr id="0" name=""/>
        <dsp:cNvSpPr/>
      </dsp:nvSpPr>
      <dsp:spPr>
        <a:xfrm>
          <a:off x="1937783" y="586536"/>
          <a:ext cx="1563663" cy="245969"/>
        </a:xfrm>
        <a:custGeom>
          <a:avLst/>
          <a:gdLst/>
          <a:ahLst/>
          <a:cxnLst/>
          <a:rect l="0" t="0" r="0" b="0"/>
          <a:pathLst>
            <a:path>
              <a:moveTo>
                <a:pt x="1563663" y="0"/>
              </a:moveTo>
              <a:lnTo>
                <a:pt x="1563663" y="122984"/>
              </a:lnTo>
              <a:lnTo>
                <a:pt x="0" y="122984"/>
              </a:lnTo>
              <a:lnTo>
                <a:pt x="0" y="24596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12E57B-721C-4860-8B15-5A4A39A53863}">
      <dsp:nvSpPr>
        <dsp:cNvPr id="0" name=""/>
        <dsp:cNvSpPr/>
      </dsp:nvSpPr>
      <dsp:spPr>
        <a:xfrm>
          <a:off x="2915805" y="895"/>
          <a:ext cx="1171283" cy="585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plody</a:t>
          </a:r>
          <a:endParaRPr lang="cs-CZ" sz="2000" kern="1200" dirty="0"/>
        </a:p>
      </dsp:txBody>
      <dsp:txXfrm>
        <a:off x="2915805" y="895"/>
        <a:ext cx="1171283" cy="585641"/>
      </dsp:txXfrm>
    </dsp:sp>
    <dsp:sp modelId="{E746977D-CE00-44E6-AB43-758E0738EC6A}">
      <dsp:nvSpPr>
        <dsp:cNvPr id="0" name=""/>
        <dsp:cNvSpPr/>
      </dsp:nvSpPr>
      <dsp:spPr>
        <a:xfrm>
          <a:off x="1352141" y="832506"/>
          <a:ext cx="1171283" cy="5856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dužnaté</a:t>
          </a:r>
          <a:endParaRPr lang="cs-CZ" sz="2000" kern="1200" dirty="0"/>
        </a:p>
      </dsp:txBody>
      <dsp:txXfrm>
        <a:off x="1352141" y="832506"/>
        <a:ext cx="1171283" cy="585641"/>
      </dsp:txXfrm>
    </dsp:sp>
    <dsp:sp modelId="{961E2866-68AD-45C0-B466-E03988C31B46}">
      <dsp:nvSpPr>
        <dsp:cNvPr id="0" name=""/>
        <dsp:cNvSpPr/>
      </dsp:nvSpPr>
      <dsp:spPr>
        <a:xfrm>
          <a:off x="1644962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peckovice</a:t>
          </a:r>
          <a:endParaRPr lang="cs-CZ" sz="2000" kern="1200" dirty="0"/>
        </a:p>
      </dsp:txBody>
      <dsp:txXfrm>
        <a:off x="1644962" y="1664117"/>
        <a:ext cx="1171283" cy="585641"/>
      </dsp:txXfrm>
    </dsp:sp>
    <dsp:sp modelId="{F7CF9F6B-A1AE-475F-80F3-891421522E68}">
      <dsp:nvSpPr>
        <dsp:cNvPr id="0" name=""/>
        <dsp:cNvSpPr/>
      </dsp:nvSpPr>
      <dsp:spPr>
        <a:xfrm>
          <a:off x="1644962" y="2495729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malvice</a:t>
          </a:r>
          <a:endParaRPr lang="cs-CZ" sz="2000" kern="1200" dirty="0"/>
        </a:p>
      </dsp:txBody>
      <dsp:txXfrm>
        <a:off x="1644962" y="2495729"/>
        <a:ext cx="1171283" cy="585641"/>
      </dsp:txXfrm>
    </dsp:sp>
    <dsp:sp modelId="{0E296E90-EC07-49B2-AEFE-197B74C1088B}">
      <dsp:nvSpPr>
        <dsp:cNvPr id="0" name=""/>
        <dsp:cNvSpPr/>
      </dsp:nvSpPr>
      <dsp:spPr>
        <a:xfrm>
          <a:off x="1644962" y="3327340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bobule</a:t>
          </a:r>
          <a:endParaRPr lang="cs-CZ" sz="2000" kern="1200" dirty="0"/>
        </a:p>
      </dsp:txBody>
      <dsp:txXfrm>
        <a:off x="1644962" y="3327340"/>
        <a:ext cx="1171283" cy="585641"/>
      </dsp:txXfrm>
    </dsp:sp>
    <dsp:sp modelId="{47EEF417-8FA9-45AB-B116-599E1F83EF3A}">
      <dsp:nvSpPr>
        <dsp:cNvPr id="0" name=""/>
        <dsp:cNvSpPr/>
      </dsp:nvSpPr>
      <dsp:spPr>
        <a:xfrm>
          <a:off x="4479468" y="832506"/>
          <a:ext cx="1171283" cy="5856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suché</a:t>
          </a:r>
          <a:endParaRPr lang="cs-CZ" sz="2000" kern="1200" dirty="0"/>
        </a:p>
      </dsp:txBody>
      <dsp:txXfrm>
        <a:off x="4479468" y="832506"/>
        <a:ext cx="1171283" cy="585641"/>
      </dsp:txXfrm>
    </dsp:sp>
    <dsp:sp modelId="{137E5E4D-0B67-4ED2-B6F9-B5DEE30D86B5}">
      <dsp:nvSpPr>
        <dsp:cNvPr id="0" name=""/>
        <dsp:cNvSpPr/>
      </dsp:nvSpPr>
      <dsp:spPr>
        <a:xfrm>
          <a:off x="3062215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pukavé</a:t>
          </a:r>
          <a:endParaRPr lang="cs-CZ" sz="2000" kern="1200" dirty="0"/>
        </a:p>
      </dsp:txBody>
      <dsp:txXfrm>
        <a:off x="3062215" y="1664117"/>
        <a:ext cx="1171283" cy="585641"/>
      </dsp:txXfrm>
    </dsp:sp>
    <dsp:sp modelId="{EB57AFFD-D661-47E9-9473-8F837746455D}">
      <dsp:nvSpPr>
        <dsp:cNvPr id="0" name=""/>
        <dsp:cNvSpPr/>
      </dsp:nvSpPr>
      <dsp:spPr>
        <a:xfrm>
          <a:off x="3355036" y="2495729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měchýřek</a:t>
          </a:r>
          <a:endParaRPr lang="cs-CZ" sz="2000" kern="1200" dirty="0"/>
        </a:p>
      </dsp:txBody>
      <dsp:txXfrm>
        <a:off x="3355036" y="2495729"/>
        <a:ext cx="1171283" cy="585641"/>
      </dsp:txXfrm>
    </dsp:sp>
    <dsp:sp modelId="{65DB50FE-4DB4-44F1-AD3F-4CC307B1B85E}">
      <dsp:nvSpPr>
        <dsp:cNvPr id="0" name=""/>
        <dsp:cNvSpPr/>
      </dsp:nvSpPr>
      <dsp:spPr>
        <a:xfrm>
          <a:off x="3355036" y="3327340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lusk</a:t>
          </a:r>
          <a:endParaRPr lang="cs-CZ" sz="2000" kern="1200" dirty="0"/>
        </a:p>
      </dsp:txBody>
      <dsp:txXfrm>
        <a:off x="3355036" y="3327340"/>
        <a:ext cx="1171283" cy="585641"/>
      </dsp:txXfrm>
    </dsp:sp>
    <dsp:sp modelId="{667F0818-2AD1-46C3-ABFF-D19CB7BB0AB9}">
      <dsp:nvSpPr>
        <dsp:cNvPr id="0" name=""/>
        <dsp:cNvSpPr/>
      </dsp:nvSpPr>
      <dsp:spPr>
        <a:xfrm>
          <a:off x="3355036" y="4158952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tobolka</a:t>
          </a:r>
          <a:endParaRPr lang="cs-CZ" sz="2000" kern="1200" dirty="0"/>
        </a:p>
      </dsp:txBody>
      <dsp:txXfrm>
        <a:off x="3355036" y="4158952"/>
        <a:ext cx="1171283" cy="585641"/>
      </dsp:txXfrm>
    </dsp:sp>
    <dsp:sp modelId="{9F382D72-AC5B-4315-9950-E0DBE95F7C7C}">
      <dsp:nvSpPr>
        <dsp:cNvPr id="0" name=""/>
        <dsp:cNvSpPr/>
      </dsp:nvSpPr>
      <dsp:spPr>
        <a:xfrm>
          <a:off x="3355036" y="4990563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šešule, šešulka</a:t>
          </a:r>
          <a:endParaRPr lang="cs-CZ" sz="2000" kern="1200" dirty="0"/>
        </a:p>
      </dsp:txBody>
      <dsp:txXfrm>
        <a:off x="3355036" y="4990563"/>
        <a:ext cx="1171283" cy="585641"/>
      </dsp:txXfrm>
    </dsp:sp>
    <dsp:sp modelId="{B257AB1F-E8FF-4B90-80B4-FD5FF117F76B}">
      <dsp:nvSpPr>
        <dsp:cNvPr id="0" name=""/>
        <dsp:cNvSpPr/>
      </dsp:nvSpPr>
      <dsp:spPr>
        <a:xfrm>
          <a:off x="4479468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nepukavé</a:t>
          </a:r>
          <a:endParaRPr lang="cs-CZ" sz="2000" kern="1200" dirty="0"/>
        </a:p>
      </dsp:txBody>
      <dsp:txXfrm>
        <a:off x="4479468" y="1664117"/>
        <a:ext cx="1171283" cy="585641"/>
      </dsp:txXfrm>
    </dsp:sp>
    <dsp:sp modelId="{89E354A7-B7A6-497F-B7A7-861030E55744}">
      <dsp:nvSpPr>
        <dsp:cNvPr id="0" name=""/>
        <dsp:cNvSpPr/>
      </dsp:nvSpPr>
      <dsp:spPr>
        <a:xfrm>
          <a:off x="4772289" y="2495729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oříšek</a:t>
          </a:r>
          <a:endParaRPr lang="cs-CZ" sz="2000" kern="1200" dirty="0"/>
        </a:p>
      </dsp:txBody>
      <dsp:txXfrm>
        <a:off x="4772289" y="2495729"/>
        <a:ext cx="1171283" cy="585641"/>
      </dsp:txXfrm>
    </dsp:sp>
    <dsp:sp modelId="{C3AA0FCC-BE20-4F4F-967B-D01F191A3084}">
      <dsp:nvSpPr>
        <dsp:cNvPr id="0" name=""/>
        <dsp:cNvSpPr/>
      </dsp:nvSpPr>
      <dsp:spPr>
        <a:xfrm>
          <a:off x="4772289" y="3327340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nažka</a:t>
          </a:r>
          <a:endParaRPr lang="cs-CZ" sz="2000" kern="1200" dirty="0"/>
        </a:p>
      </dsp:txBody>
      <dsp:txXfrm>
        <a:off x="4772289" y="3327340"/>
        <a:ext cx="1171283" cy="585641"/>
      </dsp:txXfrm>
    </dsp:sp>
    <dsp:sp modelId="{D9CE5582-CEC4-490F-ADFF-81540324D856}">
      <dsp:nvSpPr>
        <dsp:cNvPr id="0" name=""/>
        <dsp:cNvSpPr/>
      </dsp:nvSpPr>
      <dsp:spPr>
        <a:xfrm>
          <a:off x="4772289" y="4158952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obilka</a:t>
          </a:r>
          <a:endParaRPr lang="cs-CZ" sz="2000" kern="1200" dirty="0"/>
        </a:p>
      </dsp:txBody>
      <dsp:txXfrm>
        <a:off x="4772289" y="4158952"/>
        <a:ext cx="1171283" cy="585641"/>
      </dsp:txXfrm>
    </dsp:sp>
    <dsp:sp modelId="{2E960F2B-5976-4161-963E-8B51D2BA1455}">
      <dsp:nvSpPr>
        <dsp:cNvPr id="0" name=""/>
        <dsp:cNvSpPr/>
      </dsp:nvSpPr>
      <dsp:spPr>
        <a:xfrm>
          <a:off x="5896722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poltivé</a:t>
          </a:r>
          <a:endParaRPr lang="cs-CZ" sz="2000" kern="1200" dirty="0"/>
        </a:p>
      </dsp:txBody>
      <dsp:txXfrm>
        <a:off x="5896722" y="1664117"/>
        <a:ext cx="1171283" cy="585641"/>
      </dsp:txXfrm>
    </dsp:sp>
    <dsp:sp modelId="{5FA89EE1-3837-4239-BE47-F7539F2216EE}">
      <dsp:nvSpPr>
        <dsp:cNvPr id="0" name=""/>
        <dsp:cNvSpPr/>
      </dsp:nvSpPr>
      <dsp:spPr>
        <a:xfrm>
          <a:off x="6189542" y="2495729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dvounažka</a:t>
          </a:r>
          <a:endParaRPr lang="cs-CZ" sz="2000" kern="1200" dirty="0"/>
        </a:p>
      </dsp:txBody>
      <dsp:txXfrm>
        <a:off x="6189542" y="2495729"/>
        <a:ext cx="1171283" cy="585641"/>
      </dsp:txXfrm>
    </dsp:sp>
    <dsp:sp modelId="{1F1820F9-E5E1-4B9F-A061-6C82CDBFE0A8}">
      <dsp:nvSpPr>
        <dsp:cNvPr id="0" name=""/>
        <dsp:cNvSpPr/>
      </dsp:nvSpPr>
      <dsp:spPr>
        <a:xfrm>
          <a:off x="6189542" y="3327340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tvrdka</a:t>
          </a:r>
          <a:endParaRPr lang="cs-CZ" sz="2000" kern="1200" dirty="0"/>
        </a:p>
      </dsp:txBody>
      <dsp:txXfrm>
        <a:off x="6189542" y="3327340"/>
        <a:ext cx="1171283" cy="585641"/>
      </dsp:txXfrm>
    </dsp:sp>
    <dsp:sp modelId="{D361FAC5-1941-40F1-8AF5-DED596CB7EBA}">
      <dsp:nvSpPr>
        <dsp:cNvPr id="0" name=""/>
        <dsp:cNvSpPr/>
      </dsp:nvSpPr>
      <dsp:spPr>
        <a:xfrm>
          <a:off x="6189542" y="4158952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struk</a:t>
          </a:r>
          <a:endParaRPr lang="cs-CZ" sz="2000" kern="1200" dirty="0"/>
        </a:p>
      </dsp:txBody>
      <dsp:txXfrm>
        <a:off x="6189542" y="4158952"/>
        <a:ext cx="1171283" cy="585641"/>
      </dsp:txXfrm>
    </dsp:sp>
    <dsp:sp modelId="{1707C631-B2DA-4AE4-946F-FA954E2CB65B}">
      <dsp:nvSpPr>
        <dsp:cNvPr id="0" name=""/>
        <dsp:cNvSpPr/>
      </dsp:nvSpPr>
      <dsp:spPr>
        <a:xfrm>
          <a:off x="6189542" y="4990563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diskovitý plod</a:t>
          </a:r>
          <a:endParaRPr lang="cs-CZ" sz="2000" kern="1200" dirty="0"/>
        </a:p>
      </dsp:txBody>
      <dsp:txXfrm>
        <a:off x="6189542" y="4990563"/>
        <a:ext cx="1171283" cy="585641"/>
      </dsp:txXfrm>
    </dsp:sp>
    <dsp:sp modelId="{97502450-45B6-4ABC-90AE-02B84753236B}">
      <dsp:nvSpPr>
        <dsp:cNvPr id="0" name=""/>
        <dsp:cNvSpPr/>
      </dsp:nvSpPr>
      <dsp:spPr>
        <a:xfrm>
          <a:off x="6189542" y="5822175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zobanitý plod</a:t>
          </a:r>
          <a:endParaRPr lang="cs-CZ" sz="2000" kern="1200" dirty="0"/>
        </a:p>
      </dsp:txBody>
      <dsp:txXfrm>
        <a:off x="6189542" y="5822175"/>
        <a:ext cx="1171283" cy="5856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0675411-0461-4FE2-A8B2-6E948B380BE8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7305995-CFAE-4079-A292-D9D173226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90D2EE-471B-4283-9D31-F86F7AC31E7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0F8DC0-805B-436F-982A-8F50C5634CF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1F607B-2078-4C21-9422-643FB2D06DC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9ED1B3-FCA9-4047-A7D3-7244F9C571E4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BE6B0E-881B-4127-8AD0-47EF46611759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48F1F4-9175-4E98-813D-E93381722CB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8B23FD-0245-4211-B251-9318244113A9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B80EA6-46A1-4C7B-B31F-A2FC33BE7CA7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877B55-CD06-4B5B-98E8-647D77ECF99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2F47C8-C8B9-4FCA-8351-4A6FE0802AC1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38C3E97-0525-4038-AE0A-67AD32F8F11F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72303C-CE1F-4A99-8725-340CFB14CD2D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1802FF-F2C5-4EEC-A65E-09711450A58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47D83-DD5A-4BD1-84E3-819C88487456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6B24D1-C266-4EFC-8B3F-5172084F3E7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0A44F2-D43F-417C-9BE5-185FE0F6E221}" type="slidenum">
              <a:rPr lang="cs-CZ" smtClean="0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0AC8E5-B19A-4B2C-BA1B-61C11A689A67}" type="slidenum">
              <a:rPr lang="cs-CZ" smtClean="0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F359B-7425-4558-8CF1-C4D1342C3AAF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6AAFE-5D85-413E-AE3A-EE2FE89E4E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BEED9-635A-4028-997D-722FC337D13D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80E91-4392-41D7-B89A-100DEA6820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C90CE-D7F1-4DA4-B701-BFA9CC34037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BB83C-6B2E-48DD-A643-CAD1CF15DA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718FD-4E56-4CF2-8981-5F981B83921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44F71-B8DF-453B-8C63-29FEB792AC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E1C87-F1F5-46A8-8579-47B627779BD9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0B917-0409-46D8-9E26-3941F44A7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59B09-8D15-4D7E-B1A7-63465A3C1320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15E35-C5FE-454B-840A-AB26A9261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2845A-2831-4863-BD91-89CB20A0C15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45149-7BEA-4988-B396-FCDC41CE67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F73C6-BE51-4E43-828B-5F5A438AB145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58B69-E9F0-43D7-B0FB-B0DEEE1F80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B2D0C-E1FB-4AB4-AD77-DE4B23503538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31E58-0205-44C5-ACC9-8825637A95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DB141-CACB-4BF3-A38B-8B595589F388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8B515-7EF1-4FCD-ACCC-E966308948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2781D-206E-4C2F-89B1-AED312EC576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A59F9-36E5-4F1C-A731-5752AD2113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BB4EFC-E67B-453E-B2E3-B4A05E89DF1A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A8A75C-DF48-4AA1-ABC6-99F117AFFB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6/Almond_1.JP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19138" y="549275"/>
          <a:ext cx="7856537" cy="3816348"/>
        </p:xfrm>
        <a:graphic>
          <a:graphicData uri="http://schemas.openxmlformats.org/drawingml/2006/table">
            <a:tbl>
              <a:tblPr firstRow="1" bandRow="1"/>
              <a:tblGrid>
                <a:gridCol w="2268514"/>
                <a:gridCol w="5588023"/>
              </a:tblGrid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Gymnázium, Roudnice nad Labem, Havlíčkova 175, příspěvková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</a:rPr>
                        <a:t> organizace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Moderní škola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Registrační číslo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CZ.1.07/1.5.00/34.1034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Šablona: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III/2 Inovace a zkvalitnění výuky prostřednictvím ICT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VY_32_Inovace_GR06_Fia01_14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Vytvořeno: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Srpen 2013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Mgr. Lada Fialová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a příroda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Biologie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Sada: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Botanika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Název vzdělávacího materiálu: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Plod - dužnaté plody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1. ročník čtyřletého gymnázia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209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4963" y="4581525"/>
            <a:ext cx="5343301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1188" y="836613"/>
          <a:ext cx="7777162" cy="914412"/>
        </p:xfrm>
        <a:graphic>
          <a:graphicData uri="http://schemas.openxmlformats.org/drawingml/2006/table">
            <a:tbl>
              <a:tblPr firstRow="1" bandRow="1"/>
              <a:tblGrid>
                <a:gridCol w="1584237"/>
                <a:gridCol w="6192925"/>
              </a:tblGrid>
              <a:tr h="4572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Anotace: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Výkladová prezentace na téma dužnaté plody. Určená do hodin biologie nebo laboratorních cvičení z biologie. Prezentace je ukončena opakováním.</a:t>
                      </a: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457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Metodika: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Prezentaci ovládá učitel klikáním myši nebo šipkou vpravo (popř. vlevo). Při opakování žáci odpovídají ústně a po kliknutí myší se objevují správné odpovědi.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PLOD (fructus)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DUŽNATÉ PLODY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Plod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reprodukční orgán krytosemenných rostlin</a:t>
            </a:r>
          </a:p>
          <a:p>
            <a:pPr eaLnBrk="1" hangingPunct="1"/>
            <a:r>
              <a:rPr lang="cs-CZ" smtClean="0"/>
              <a:t>útvar obsahující semena</a:t>
            </a:r>
          </a:p>
          <a:p>
            <a:pPr eaLnBrk="1" hangingPunct="1"/>
            <a:r>
              <a:rPr lang="cs-CZ" smtClean="0"/>
              <a:t>může se podílet na rozšiřování semen</a:t>
            </a:r>
          </a:p>
          <a:p>
            <a:pPr eaLnBrk="1" hangingPunct="1"/>
            <a:r>
              <a:rPr lang="cs-CZ" b="1" smtClean="0"/>
              <a:t>pravé plody</a:t>
            </a:r>
            <a:r>
              <a:rPr lang="cs-CZ" smtClean="0"/>
              <a:t> – vznikají z pestíku nebo jeho části </a:t>
            </a:r>
          </a:p>
          <a:p>
            <a:pPr eaLnBrk="1" hangingPunct="1"/>
            <a:r>
              <a:rPr lang="cs-CZ" b="1" smtClean="0"/>
              <a:t>nepravé plody</a:t>
            </a:r>
            <a:r>
              <a:rPr lang="cs-CZ" smtClean="0"/>
              <a:t> – na vniku se podílí i další části květu (květní lůžko, květní obaly)</a:t>
            </a:r>
            <a:endParaRPr lang="cs-CZ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79512" y="188640"/>
          <a:ext cx="871296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Elipsa 5"/>
          <p:cNvSpPr/>
          <p:nvPr/>
        </p:nvSpPr>
        <p:spPr>
          <a:xfrm>
            <a:off x="755650" y="476250"/>
            <a:ext cx="2592388" cy="4752975"/>
          </a:xfrm>
          <a:prstGeom prst="ellipse">
            <a:avLst/>
          </a:prstGeom>
          <a:noFill/>
          <a:ln w="603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Oplodí (perikarp)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250825" y="908050"/>
            <a:ext cx="8642350" cy="4525963"/>
          </a:xfrm>
        </p:spPr>
        <p:txBody>
          <a:bodyPr/>
          <a:lstStyle/>
          <a:p>
            <a:pPr eaLnBrk="1" hangingPunct="1"/>
            <a:r>
              <a:rPr lang="cs-CZ" sz="2800" smtClean="0"/>
              <a:t>stěna plodu</a:t>
            </a:r>
          </a:p>
          <a:p>
            <a:pPr eaLnBrk="1" hangingPunct="1"/>
            <a:r>
              <a:rPr lang="cs-CZ" sz="2800" smtClean="0"/>
              <a:t>vyvíjí se ze srostlých plodolistů nebo dalších květních částí</a:t>
            </a:r>
          </a:p>
          <a:p>
            <a:pPr eaLnBrk="1" hangingPunct="1"/>
            <a:r>
              <a:rPr lang="cs-CZ" sz="2800" smtClean="0"/>
              <a:t>typy</a:t>
            </a:r>
          </a:p>
          <a:p>
            <a:pPr marL="574675" lvl="1" indent="-358775" eaLnBrk="1" hangingPunct="1">
              <a:buFont typeface="Wingdings" pitchFamily="2" charset="2"/>
              <a:buChar char="Ø"/>
            </a:pPr>
            <a:r>
              <a:rPr lang="cs-CZ" smtClean="0"/>
              <a:t>xerokarp – př. javor, oplodí tenké až blanité, suché</a:t>
            </a:r>
          </a:p>
          <a:p>
            <a:pPr marL="574675" lvl="1" indent="-358775" eaLnBrk="1" hangingPunct="1">
              <a:buFont typeface="Wingdings" pitchFamily="2" charset="2"/>
              <a:buChar char="Ø"/>
            </a:pPr>
            <a:r>
              <a:rPr lang="cs-CZ" smtClean="0"/>
              <a:t>sarkokarp – př. okurka, oplodí dužnaté</a:t>
            </a:r>
          </a:p>
          <a:p>
            <a:pPr marL="574675" lvl="1" indent="-358775" eaLnBrk="1" hangingPunct="1">
              <a:buFont typeface="Wingdings" pitchFamily="2" charset="2"/>
              <a:buChar char="Ø"/>
            </a:pPr>
            <a:r>
              <a:rPr lang="cs-CZ" smtClean="0"/>
              <a:t>sklerokarp – př. líska, oplodí tvrdé, pevné</a:t>
            </a:r>
          </a:p>
          <a:p>
            <a:pPr marL="574675" lvl="1" indent="-358775" eaLnBrk="1" hangingPunct="1">
              <a:buFont typeface="Wingdings" pitchFamily="2" charset="2"/>
              <a:buChar char="Ø"/>
            </a:pPr>
            <a:r>
              <a:rPr lang="cs-CZ" smtClean="0"/>
              <a:t>exokarp – vnější tenká  vrstva oplodí (pokožka)</a:t>
            </a:r>
          </a:p>
          <a:p>
            <a:pPr marL="574675" lvl="1" indent="-358775" eaLnBrk="1" hangingPunct="1">
              <a:buFont typeface="Wingdings" pitchFamily="2" charset="2"/>
              <a:buChar char="Ø"/>
            </a:pPr>
            <a:r>
              <a:rPr lang="cs-CZ" smtClean="0"/>
              <a:t>mezokarp – střední dužnatá část oplodí</a:t>
            </a:r>
          </a:p>
          <a:p>
            <a:pPr marL="574675" lvl="1" indent="-358775" eaLnBrk="1" hangingPunct="1">
              <a:buFont typeface="Wingdings" pitchFamily="2" charset="2"/>
              <a:buChar char="Ø"/>
            </a:pPr>
            <a:r>
              <a:rPr lang="cs-CZ" smtClean="0"/>
              <a:t>endokarp – vnitřní blanitá/sklerenchymatická  vrstva oplodí</a:t>
            </a:r>
          </a:p>
        </p:txBody>
      </p:sp>
      <p:sp>
        <p:nvSpPr>
          <p:cNvPr id="4" name="Pravá složená závorka 3"/>
          <p:cNvSpPr/>
          <p:nvPr/>
        </p:nvSpPr>
        <p:spPr>
          <a:xfrm rot="3036344">
            <a:off x="2489994" y="4648994"/>
            <a:ext cx="1066800" cy="2198688"/>
          </a:xfrm>
          <a:prstGeom prst="rightBrace">
            <a:avLst>
              <a:gd name="adj1" fmla="val 8333"/>
              <a:gd name="adj2" fmla="val 47656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059113" y="6092825"/>
            <a:ext cx="5113337" cy="5238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800" dirty="0"/>
              <a:t>platí především pro dužnaté plody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900113" y="4868863"/>
            <a:ext cx="122396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900113" y="5373688"/>
            <a:ext cx="143986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900113" y="5876925"/>
            <a:ext cx="143986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DUŽNATÉ PLODY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peckovice, malvice, bobule</a:t>
            </a:r>
          </a:p>
          <a:p>
            <a:pPr eaLnBrk="1" hangingPunct="1"/>
            <a:r>
              <a:rPr lang="cs-CZ" smtClean="0"/>
              <a:t>dužnaté oplodí má obvykle vyvinuté všechny tři vrstvy</a:t>
            </a:r>
          </a:p>
          <a:p>
            <a:pPr eaLnBrk="1" hangingPunct="1"/>
            <a:r>
              <a:rPr lang="cs-CZ" smtClean="0"/>
              <a:t>pravé dužnaté plody: peckovice, bobule</a:t>
            </a:r>
          </a:p>
          <a:p>
            <a:pPr eaLnBrk="1" hangingPunct="1"/>
            <a:r>
              <a:rPr lang="cs-CZ" smtClean="0"/>
              <a:t>nepravý dužnatý plod: malvice</a:t>
            </a:r>
          </a:p>
          <a:p>
            <a:pPr lvl="1" eaLnBrk="1" hangingPunct="1"/>
            <a:r>
              <a:rPr lang="cs-CZ" sz="3200" smtClean="0"/>
              <a:t>na vzniku plodu se podílí i zdužnatělé květní lůžko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Peckovice (drupa)</a:t>
            </a:r>
          </a:p>
        </p:txBody>
      </p:sp>
      <p:pic>
        <p:nvPicPr>
          <p:cNvPr id="9219" name="Zástupný symbol pro obsah 3" descr="P112075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3010" t="6996" r="10623" b="7091"/>
          <a:stretch>
            <a:fillRect/>
          </a:stretch>
        </p:blipFill>
        <p:spPr>
          <a:xfrm>
            <a:off x="1042988" y="1844675"/>
            <a:ext cx="4608512" cy="3887788"/>
          </a:xfrm>
        </p:spPr>
      </p:pic>
      <p:cxnSp>
        <p:nvCxnSpPr>
          <p:cNvPr id="6" name="Přímá spojovací čára 5"/>
          <p:cNvCxnSpPr/>
          <p:nvPr/>
        </p:nvCxnSpPr>
        <p:spPr>
          <a:xfrm>
            <a:off x="3708400" y="1916113"/>
            <a:ext cx="24479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211638" y="2492375"/>
            <a:ext cx="1944687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716463" y="4508500"/>
            <a:ext cx="15113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300788" y="1628775"/>
            <a:ext cx="26638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exokarp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300788" y="2257425"/>
            <a:ext cx="26638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mezokarp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300788" y="4273550"/>
            <a:ext cx="26638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endokarp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Peckovice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95425"/>
            <a:ext cx="82296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* z jedno nebo dvouplodolistového semeníku</a:t>
            </a:r>
          </a:p>
          <a:p>
            <a:pPr eaLnBrk="1" hangingPunct="1"/>
            <a:r>
              <a:rPr lang="cs-CZ" b="1" smtClean="0"/>
              <a:t>endokarp</a:t>
            </a:r>
            <a:r>
              <a:rPr lang="cs-CZ" smtClean="0"/>
              <a:t> – sklerenchymatická pecka obsahující semeno</a:t>
            </a:r>
          </a:p>
          <a:p>
            <a:pPr eaLnBrk="1" hangingPunct="1"/>
            <a:endParaRPr lang="cs-CZ" b="1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višeň		broskvoň	nektarinka	 	myrobalán </a:t>
            </a:r>
          </a:p>
        </p:txBody>
      </p:sp>
      <p:pic>
        <p:nvPicPr>
          <p:cNvPr id="10244" name="Obrázek 3" descr="P112064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4652963"/>
            <a:ext cx="1457325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Obrázek 4" descr="P112074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4918075"/>
            <a:ext cx="2016125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Obrázek 5" descr="P112075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538" y="4878388"/>
            <a:ext cx="1944687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Obrázek 6" descr="P112075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15113" y="4868863"/>
            <a:ext cx="220503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2" descr="File:Almond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781050"/>
            <a:ext cx="1830387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Nadpis 1"/>
          <p:cNvSpPr>
            <a:spLocks noGrp="1"/>
          </p:cNvSpPr>
          <p:nvPr>
            <p:ph type="title"/>
          </p:nvPr>
        </p:nvSpPr>
        <p:spPr>
          <a:xfrm>
            <a:off x="457200" y="-26988"/>
            <a:ext cx="8229600" cy="1143001"/>
          </a:xfrm>
        </p:spPr>
        <p:txBody>
          <a:bodyPr/>
          <a:lstStyle/>
          <a:p>
            <a:pPr eaLnBrk="1" hangingPunct="1"/>
            <a:r>
              <a:rPr lang="cs-CZ" smtClean="0"/>
              <a:t>Vysychavá peckovice</a:t>
            </a:r>
          </a:p>
        </p:txBody>
      </p:sp>
      <p:sp>
        <p:nvSpPr>
          <p:cNvPr id="11268" name="Zástupný symbol pro obsah 2"/>
          <p:cNvSpPr>
            <a:spLocks noGrp="1"/>
          </p:cNvSpPr>
          <p:nvPr>
            <p:ph idx="1"/>
          </p:nvPr>
        </p:nvSpPr>
        <p:spPr>
          <a:xfrm>
            <a:off x="323850" y="1196975"/>
            <a:ext cx="8229600" cy="4525963"/>
          </a:xfrm>
        </p:spPr>
        <p:txBody>
          <a:bodyPr/>
          <a:lstStyle/>
          <a:p>
            <a:pPr eaLnBrk="1" hangingPunct="1"/>
            <a:r>
              <a:rPr lang="cs-CZ" smtClean="0"/>
              <a:t>oplodí kožovitě vysychá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	mandloň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	ořešák královský (!nepravá peckovice!)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/>
            <a:r>
              <a:rPr lang="cs-CZ" smtClean="0"/>
              <a:t>oplodí se po vyschnutí rozpadá na vlákna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	kokosovník</a:t>
            </a:r>
          </a:p>
        </p:txBody>
      </p:sp>
      <p:pic>
        <p:nvPicPr>
          <p:cNvPr id="11269" name="Obrázek 3" descr="P105046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16200" y="4797425"/>
            <a:ext cx="26035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Obrázek 4" descr="P105047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00675" y="4797425"/>
            <a:ext cx="259238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2924175"/>
            <a:ext cx="15843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TextovéPole 9"/>
          <p:cNvSpPr txBox="1">
            <a:spLocks noChangeArrowheads="1"/>
          </p:cNvSpPr>
          <p:nvPr/>
        </p:nvSpPr>
        <p:spPr bwMode="auto">
          <a:xfrm>
            <a:off x="7812088" y="2133600"/>
            <a:ext cx="12969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chemeClr val="bg1"/>
                </a:solidFill>
              </a:rPr>
              <a:t>obr.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Bobule (bacca)</a:t>
            </a:r>
          </a:p>
        </p:txBody>
      </p:sp>
      <p:pic>
        <p:nvPicPr>
          <p:cNvPr id="12291" name="Zástupný symbol pro obsah 5" descr="P113011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24075" y="2852738"/>
            <a:ext cx="4895850" cy="3390900"/>
          </a:xfrm>
        </p:spPr>
      </p:pic>
      <p:sp>
        <p:nvSpPr>
          <p:cNvPr id="7" name="TextovéPole 6"/>
          <p:cNvSpPr txBox="1"/>
          <p:nvPr/>
        </p:nvSpPr>
        <p:spPr>
          <a:xfrm>
            <a:off x="3203575" y="1393825"/>
            <a:ext cx="23050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exokarp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04025" y="1412875"/>
            <a:ext cx="2305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mezokarp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003800" y="1412875"/>
            <a:ext cx="2305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semena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750" y="1412875"/>
            <a:ext cx="23034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zbytek čnělky</a:t>
            </a:r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1835150" y="1916113"/>
            <a:ext cx="2305050" cy="27368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779838" y="1844675"/>
            <a:ext cx="431800" cy="12969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H="1">
            <a:off x="4643438" y="1844675"/>
            <a:ext cx="1008062" cy="19446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6156325" y="1844675"/>
            <a:ext cx="1223963" cy="25923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Bobule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686800" cy="452596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* z víceplodolistového semeníku</a:t>
            </a:r>
          </a:p>
          <a:p>
            <a:pPr eaLnBrk="1" hangingPunct="1"/>
            <a:r>
              <a:rPr lang="cs-CZ" smtClean="0"/>
              <a:t>endokarp – není vyvinut</a:t>
            </a:r>
          </a:p>
          <a:p>
            <a:pPr eaLnBrk="1" hangingPunct="1"/>
            <a:r>
              <a:rPr lang="cs-CZ" smtClean="0"/>
              <a:t>mnohosemenný plod</a:t>
            </a:r>
          </a:p>
          <a:p>
            <a:pPr eaLnBrk="1" hangingPunct="1"/>
            <a:endParaRPr lang="cs-CZ" sz="1800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lilek rajče		mochyně 		okurka setá					židovská třešeň	</a:t>
            </a:r>
          </a:p>
        </p:txBody>
      </p:sp>
      <p:pic>
        <p:nvPicPr>
          <p:cNvPr id="13316" name="Obrázek 3" descr="P11202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321175"/>
            <a:ext cx="303688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Obrázek 4" descr="P112021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4292600"/>
            <a:ext cx="3036888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Obrázek 5" descr="P113009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4103688"/>
            <a:ext cx="192405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Vysychavá bobule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dužina při zrání vysychá</a:t>
            </a:r>
          </a:p>
          <a:p>
            <a:pPr eaLnBrk="1" hangingPunct="1"/>
            <a:r>
              <a:rPr lang="cs-CZ" smtClean="0"/>
              <a:t>plod je částečně dutý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paprika setá</a:t>
            </a:r>
          </a:p>
        </p:txBody>
      </p:sp>
      <p:pic>
        <p:nvPicPr>
          <p:cNvPr id="14340" name="Obrázek 3" descr="P11202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57563"/>
            <a:ext cx="4379913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rázek 4" descr="P112020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1341438"/>
            <a:ext cx="3419475" cy="527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Hesperidium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 eaLnBrk="1" hangingPunct="1"/>
            <a:r>
              <a:rPr lang="cs-CZ" smtClean="0"/>
              <a:t>bobule citrusů</a:t>
            </a:r>
          </a:p>
          <a:p>
            <a:pPr lvl="1" eaLnBrk="1" hangingPunct="1">
              <a:buFont typeface="Arial" charset="0"/>
              <a:buNone/>
            </a:pPr>
            <a:r>
              <a:rPr lang="cs-CZ" smtClean="0"/>
              <a:t>na povrchu – flavedo</a:t>
            </a:r>
          </a:p>
          <a:p>
            <a:pPr lvl="1" eaLnBrk="1" hangingPunct="1">
              <a:buFont typeface="Arial" charset="0"/>
              <a:buNone/>
            </a:pPr>
            <a:r>
              <a:rPr lang="cs-CZ" smtClean="0"/>
              <a:t>bílá vrstva obklopující dužninu – albedo</a:t>
            </a:r>
          </a:p>
          <a:p>
            <a:pPr lvl="1" eaLnBrk="1" hangingPunct="1">
              <a:buFont typeface="Arial" charset="0"/>
              <a:buNone/>
            </a:pPr>
            <a:r>
              <a:rPr lang="cs-CZ" smtClean="0"/>
              <a:t>dužnina rozdělena přepážkami – diafragma</a:t>
            </a:r>
          </a:p>
          <a:p>
            <a:pPr lvl="1" eaLnBrk="1" hangingPunct="1">
              <a:buFont typeface="Arial" charset="0"/>
              <a:buNone/>
            </a:pPr>
            <a:endParaRPr lang="cs-CZ" smtClean="0"/>
          </a:p>
        </p:txBody>
      </p:sp>
      <p:pic>
        <p:nvPicPr>
          <p:cNvPr id="15364" name="Obrázek 3" descr="P11301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3141663"/>
            <a:ext cx="4608512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23850" y="3471863"/>
            <a:ext cx="14398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 err="1">
                <a:latin typeface="+mn-lt"/>
              </a:rPr>
              <a:t>flavedo</a:t>
            </a:r>
            <a:endParaRPr lang="cs-CZ" sz="2400" dirty="0"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850" y="4191000"/>
            <a:ext cx="143986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latin typeface="+mn-lt"/>
              </a:rPr>
              <a:t>albedo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850" y="4840288"/>
            <a:ext cx="143986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latin typeface="+mn-lt"/>
              </a:rPr>
              <a:t>diafragma</a:t>
            </a:r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1476375" y="3860800"/>
            <a:ext cx="2016125" cy="93662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476375" y="3860800"/>
            <a:ext cx="3743325" cy="792163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619250" y="4437063"/>
            <a:ext cx="1584325" cy="72072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stCxn id="7" idx="3"/>
          </p:cNvCxnSpPr>
          <p:nvPr/>
        </p:nvCxnSpPr>
        <p:spPr>
          <a:xfrm>
            <a:off x="1763713" y="5070475"/>
            <a:ext cx="1584325" cy="6619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>
            <a:stCxn id="7" idx="3"/>
          </p:cNvCxnSpPr>
          <p:nvPr/>
        </p:nvCxnSpPr>
        <p:spPr>
          <a:xfrm>
            <a:off x="1763713" y="5070475"/>
            <a:ext cx="2592387" cy="735013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Malvice (pomum)</a:t>
            </a:r>
          </a:p>
        </p:txBody>
      </p:sp>
      <p:pic>
        <p:nvPicPr>
          <p:cNvPr id="16387" name="Zástupný symbol pro obsah 5" descr="P113016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800350" y="2281238"/>
            <a:ext cx="3500438" cy="3844925"/>
          </a:xfrm>
        </p:spPr>
      </p:pic>
      <p:sp>
        <p:nvSpPr>
          <p:cNvPr id="7" name="TextovéPole 6"/>
          <p:cNvSpPr txBox="1"/>
          <p:nvPr/>
        </p:nvSpPr>
        <p:spPr>
          <a:xfrm>
            <a:off x="2700338" y="1341438"/>
            <a:ext cx="1366837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exokarp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716463" y="1322388"/>
            <a:ext cx="165576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mezokarp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804025" y="1341438"/>
            <a:ext cx="15843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endokarp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164388" y="3644900"/>
            <a:ext cx="13684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semena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750" y="1898650"/>
            <a:ext cx="136842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zbytek kalichu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39750" y="3770313"/>
            <a:ext cx="136842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zbytek čnělky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 flipH="1" flipV="1">
            <a:off x="1763713" y="2349500"/>
            <a:ext cx="1944687" cy="431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 flipV="1">
            <a:off x="3132138" y="1773238"/>
            <a:ext cx="1871662" cy="2376487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H="1" flipV="1">
            <a:off x="1619250" y="4292600"/>
            <a:ext cx="1944688" cy="12969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 flipV="1">
            <a:off x="5292725" y="1773238"/>
            <a:ext cx="215900" cy="266382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508625" y="1844675"/>
            <a:ext cx="2159000" cy="309721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H="1">
            <a:off x="5508625" y="4149725"/>
            <a:ext cx="2303463" cy="93503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Malvice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31800" y="1196975"/>
            <a:ext cx="8712200" cy="4525963"/>
          </a:xfrm>
        </p:spPr>
        <p:txBody>
          <a:bodyPr/>
          <a:lstStyle/>
          <a:p>
            <a:pPr eaLnBrk="1" hangingPunct="1"/>
            <a:r>
              <a:rPr lang="cs-CZ" smtClean="0"/>
              <a:t>nepravý plod, na vzniku se podílí i češule, což je miskovitě rozšířené květní lůžko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* srůstem více plodolistů</a:t>
            </a:r>
          </a:p>
          <a:p>
            <a:pPr eaLnBrk="1" hangingPunct="1"/>
            <a:r>
              <a:rPr lang="cs-CZ" smtClean="0"/>
              <a:t>endokarp je blanitý (jádřinec)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jeřáb	ptačí		jabloň	 obecná	hloh jednosemenný</a:t>
            </a:r>
          </a:p>
        </p:txBody>
      </p:sp>
      <p:pic>
        <p:nvPicPr>
          <p:cNvPr id="17412" name="Obrázek 4" descr="P112058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365625"/>
            <a:ext cx="2652713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ázek 5" descr="P1130168.JPG"/>
          <p:cNvPicPr>
            <a:picLocks noChangeAspect="1"/>
          </p:cNvPicPr>
          <p:nvPr/>
        </p:nvPicPr>
        <p:blipFill>
          <a:blip r:embed="rId4" cstate="print"/>
          <a:srcRect l="23225" t="16400" r="24800" b="20601"/>
          <a:stretch>
            <a:fillRect/>
          </a:stretch>
        </p:blipFill>
        <p:spPr bwMode="auto">
          <a:xfrm>
            <a:off x="3240088" y="4221163"/>
            <a:ext cx="2411412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6" descr="P113005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437063"/>
            <a:ext cx="259238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2609850"/>
            <a:ext cx="425767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48431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Opakování</a:t>
            </a:r>
            <a:br>
              <a:rPr lang="cs-CZ" dirty="0" smtClean="0"/>
            </a:br>
            <a:r>
              <a:rPr lang="cs-CZ" sz="2800" dirty="0" smtClean="0">
                <a:latin typeface="+mn-lt"/>
              </a:rPr>
              <a:t>1) Jak se nazývá dužnatý plod na obrázku?	MALVICE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/>
              <a:t>2) popište vyznačené části plodu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451725" y="5354638"/>
            <a:ext cx="13684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exokarp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3850" y="3141663"/>
            <a:ext cx="1655763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mezokarp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308850" y="3284538"/>
            <a:ext cx="15843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endokarp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750" y="5229225"/>
            <a:ext cx="13684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semena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84213" y="1754188"/>
            <a:ext cx="26638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zbytek kalichu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011863" y="1773238"/>
            <a:ext cx="252095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zbytek čnělky</a:t>
            </a:r>
          </a:p>
        </p:txBody>
      </p:sp>
      <p:cxnSp>
        <p:nvCxnSpPr>
          <p:cNvPr id="14" name="Přímá spojovací čára 13"/>
          <p:cNvCxnSpPr>
            <a:endCxn id="11" idx="2"/>
          </p:cNvCxnSpPr>
          <p:nvPr/>
        </p:nvCxnSpPr>
        <p:spPr>
          <a:xfrm flipH="1" flipV="1">
            <a:off x="2016125" y="2276475"/>
            <a:ext cx="2555875" cy="8651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 flipV="1">
            <a:off x="1835150" y="3573463"/>
            <a:ext cx="1657350" cy="57626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>
            <a:endCxn id="38" idx="3"/>
          </p:cNvCxnSpPr>
          <p:nvPr/>
        </p:nvCxnSpPr>
        <p:spPr>
          <a:xfrm flipH="1">
            <a:off x="1835150" y="4508500"/>
            <a:ext cx="3097213" cy="8651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>
            <a:endCxn id="12" idx="2"/>
          </p:cNvCxnSpPr>
          <p:nvPr/>
        </p:nvCxnSpPr>
        <p:spPr>
          <a:xfrm flipV="1">
            <a:off x="4716463" y="2295525"/>
            <a:ext cx="2555875" cy="127793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endCxn id="9" idx="1"/>
          </p:cNvCxnSpPr>
          <p:nvPr/>
        </p:nvCxnSpPr>
        <p:spPr>
          <a:xfrm flipV="1">
            <a:off x="4859338" y="3546475"/>
            <a:ext cx="2449512" cy="38735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7" idx="1"/>
          </p:cNvCxnSpPr>
          <p:nvPr/>
        </p:nvCxnSpPr>
        <p:spPr>
          <a:xfrm flipH="1" flipV="1">
            <a:off x="6516688" y="5157788"/>
            <a:ext cx="935037" cy="45720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5724525" y="1700213"/>
            <a:ext cx="2808288" cy="7207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468313" y="1773238"/>
            <a:ext cx="2808287" cy="503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7308850" y="3141663"/>
            <a:ext cx="1511300" cy="719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7380288" y="5373688"/>
            <a:ext cx="1368425" cy="719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323850" y="2924175"/>
            <a:ext cx="1511300" cy="7207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323850" y="5013325"/>
            <a:ext cx="1511300" cy="7191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7" name="Tlačítko akce: Nápověda 46">
            <a:hlinkClick r:id="" action="ppaction://noaction" highlightClick="1"/>
          </p:cNvPr>
          <p:cNvSpPr/>
          <p:nvPr/>
        </p:nvSpPr>
        <p:spPr>
          <a:xfrm>
            <a:off x="7092950" y="404813"/>
            <a:ext cx="1439863" cy="863600"/>
          </a:xfrm>
          <a:prstGeom prst="actionButtonHelp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250825" y="198438"/>
            <a:ext cx="8642350" cy="1143000"/>
          </a:xfrm>
        </p:spPr>
        <p:txBody>
          <a:bodyPr/>
          <a:lstStyle/>
          <a:p>
            <a:pPr eaLnBrk="1" hangingPunct="1"/>
            <a:r>
              <a:rPr lang="cs-CZ" sz="2800" smtClean="0"/>
              <a:t>2) V posledním sloupci tabulky (nabídka) jsou informace, které patří k pravým i nepravým plodům. Rozřaď</a:t>
            </a:r>
            <a:r>
              <a:rPr lang="en-US" sz="2800" smtClean="0"/>
              <a:t>te je </a:t>
            </a:r>
            <a:r>
              <a:rPr lang="cs-CZ" sz="2800" smtClean="0"/>
              <a:t>správně. 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0825" y="1557338"/>
          <a:ext cx="8640764" cy="51339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191"/>
                <a:gridCol w="2160191"/>
                <a:gridCol w="2160191"/>
                <a:gridCol w="2160191"/>
              </a:tblGrid>
              <a:tr h="638183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8" marR="91438" marT="45724" marB="45724">
                    <a:lnR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pravé plody </a:t>
                      </a:r>
                      <a:endParaRPr lang="cs-CZ" sz="1800" b="1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nepravé plody </a:t>
                      </a:r>
                      <a:endParaRPr lang="cs-CZ" sz="1800" b="1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nabídka</a:t>
                      </a:r>
                      <a:endParaRPr lang="cs-CZ" sz="1800" b="1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1525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vznik</a:t>
                      </a:r>
                      <a:endParaRPr lang="cs-CZ" sz="1800" b="1" dirty="0"/>
                    </a:p>
                  </a:txBody>
                  <a:tcPr marL="91438" marR="91438" marT="45724" marB="45724">
                    <a:lnR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 pestíku </a:t>
                      </a:r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podílí se i další části květu </a:t>
                      </a:r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cs-CZ" sz="1800" dirty="0" smtClean="0"/>
                        <a:t>podílí se i další části květu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cs-CZ" sz="1800" dirty="0" smtClean="0"/>
                        <a:t>z pestíku </a:t>
                      </a:r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736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příklad</a:t>
                      </a:r>
                      <a:endParaRPr lang="cs-CZ" sz="1800" b="1" dirty="0"/>
                    </a:p>
                  </a:txBody>
                  <a:tcPr marL="91438" marR="91438" marT="45724" marB="45724">
                    <a:lnR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bobule</a:t>
                      </a:r>
                    </a:p>
                    <a:p>
                      <a:r>
                        <a:rPr lang="cs-CZ" sz="1800" dirty="0" smtClean="0"/>
                        <a:t>peckovice</a:t>
                      </a:r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malv</a:t>
                      </a:r>
                      <a:r>
                        <a:rPr lang="cs-CZ" sz="1800" baseline="0" dirty="0" smtClean="0"/>
                        <a:t>ice</a:t>
                      </a:r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dirty="0" smtClean="0"/>
                        <a:t>bobule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dirty="0" smtClean="0"/>
                        <a:t>malvice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dirty="0" smtClean="0"/>
                        <a:t>peckovice</a:t>
                      </a:r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531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fotografie</a:t>
                      </a:r>
                      <a:endParaRPr lang="cs-CZ" sz="1800" b="1" dirty="0"/>
                    </a:p>
                  </a:txBody>
                  <a:tcPr marL="91438" marR="91438" marT="45724" marB="45724">
                    <a:lnR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 smtClean="0"/>
                    </a:p>
                    <a:p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8" marR="91438" marT="45724" marB="45724">
                    <a:lnL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19490" name="Obrázek 5" descr="P1130165.JPG"/>
          <p:cNvPicPr>
            <a:picLocks noChangeAspect="1"/>
          </p:cNvPicPr>
          <p:nvPr/>
        </p:nvPicPr>
        <p:blipFill>
          <a:blip r:embed="rId3" cstate="print"/>
          <a:srcRect l="46538" t="35300" r="2692" b="4851"/>
          <a:stretch>
            <a:fillRect/>
          </a:stretch>
        </p:blipFill>
        <p:spPr bwMode="auto">
          <a:xfrm>
            <a:off x="4932363" y="4508500"/>
            <a:ext cx="1368425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1" name="Obrázek 6" descr="P1120760.JPG"/>
          <p:cNvPicPr>
            <a:picLocks noChangeAspect="1"/>
          </p:cNvPicPr>
          <p:nvPr/>
        </p:nvPicPr>
        <p:blipFill>
          <a:blip r:embed="rId4" cstate="print"/>
          <a:srcRect l="22438" t="27950" r="24800" b="22701"/>
          <a:stretch>
            <a:fillRect/>
          </a:stretch>
        </p:blipFill>
        <p:spPr bwMode="auto">
          <a:xfrm>
            <a:off x="2627313" y="5445125"/>
            <a:ext cx="16430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2" name="Obrázek 7" descr="P112020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4292600"/>
            <a:ext cx="1671637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3" name="Obrázek 8" descr="P1130165.JPG"/>
          <p:cNvPicPr>
            <a:picLocks noChangeAspect="1"/>
          </p:cNvPicPr>
          <p:nvPr/>
        </p:nvPicPr>
        <p:blipFill>
          <a:blip r:embed="rId6" cstate="print"/>
          <a:srcRect l="46538" t="35300" r="2692" b="4851"/>
          <a:stretch>
            <a:fillRect/>
          </a:stretch>
        </p:blipFill>
        <p:spPr bwMode="auto">
          <a:xfrm>
            <a:off x="6875463" y="4292600"/>
            <a:ext cx="668337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4" name="Obrázek 9" descr="P112020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650" y="4941888"/>
            <a:ext cx="1004888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5" name="Obrázek 10" descr="P1120760.JPG"/>
          <p:cNvPicPr>
            <a:picLocks noChangeAspect="1"/>
          </p:cNvPicPr>
          <p:nvPr/>
        </p:nvPicPr>
        <p:blipFill>
          <a:blip r:embed="rId8" cstate="print"/>
          <a:srcRect l="22438" t="27950" r="24800" b="22701"/>
          <a:stretch>
            <a:fillRect/>
          </a:stretch>
        </p:blipFill>
        <p:spPr bwMode="auto">
          <a:xfrm>
            <a:off x="6875463" y="5732463"/>
            <a:ext cx="1027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2484438" y="2298700"/>
            <a:ext cx="2016125" cy="769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43438" y="2298700"/>
            <a:ext cx="1944687" cy="769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484438" y="3213100"/>
            <a:ext cx="2016125" cy="769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643438" y="3235325"/>
            <a:ext cx="1944687" cy="769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804025" y="2276475"/>
            <a:ext cx="1944688" cy="792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804025" y="3213100"/>
            <a:ext cx="1944688" cy="792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484438" y="4292600"/>
            <a:ext cx="1943100" cy="2305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716463" y="4365625"/>
            <a:ext cx="1943100" cy="2159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804025" y="4292600"/>
            <a:ext cx="1944688" cy="2160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 obrázků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sz="1600" dirty="0" smtClean="0"/>
              <a:t>obr. 1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GAGO, </a:t>
            </a:r>
            <a:r>
              <a:rPr lang="cs-CZ" sz="1600" dirty="0" err="1" smtClean="0"/>
              <a:t>Osvaldo</a:t>
            </a:r>
            <a:r>
              <a:rPr lang="cs-CZ" sz="1600" dirty="0" smtClean="0"/>
              <a:t>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25.9.2013].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3"/>
              </a:rPr>
              <a:t>http://upload.wikimedia.org/wikipedia/commons/8/86/Almond_1.JPG</a:t>
            </a: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Ostatní fotografie jsou vlastním dílem autorky výukového materiálu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558</Words>
  <Application>Microsoft Office PowerPoint</Application>
  <PresentationFormat>Předvádění na obrazovce (4:3)</PresentationFormat>
  <Paragraphs>186</Paragraphs>
  <Slides>19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Wingdings</vt:lpstr>
      <vt:lpstr>Motiv sady Office</vt:lpstr>
      <vt:lpstr>Snímek 1</vt:lpstr>
      <vt:lpstr>Snímek 2</vt:lpstr>
      <vt:lpstr>PLOD (fructus)</vt:lpstr>
      <vt:lpstr>Plod</vt:lpstr>
      <vt:lpstr>Snímek 5</vt:lpstr>
      <vt:lpstr>Oplodí (perikarp)</vt:lpstr>
      <vt:lpstr>DUŽNATÉ PLODY</vt:lpstr>
      <vt:lpstr>Peckovice (drupa)</vt:lpstr>
      <vt:lpstr>Peckovice</vt:lpstr>
      <vt:lpstr>Vysychavá peckovice</vt:lpstr>
      <vt:lpstr>Bobule (bacca)</vt:lpstr>
      <vt:lpstr>Bobule</vt:lpstr>
      <vt:lpstr>Vysychavá bobule</vt:lpstr>
      <vt:lpstr>Hesperidium</vt:lpstr>
      <vt:lpstr>Malvice (pomum)</vt:lpstr>
      <vt:lpstr>Malvice</vt:lpstr>
      <vt:lpstr>Opakování 1) Jak se nazývá dužnatý plod na obrázku? MALVICE 2) popište vyznačené části plodu</vt:lpstr>
      <vt:lpstr>2) V posledním sloupci tabulky (nabídka) jsou informace, které patří k pravým i nepravým plodům. Rozřaďte je správně. 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PLOD</dc:title>
  <dc:creator>tomfi</dc:creator>
  <cp:lastModifiedBy>Dum</cp:lastModifiedBy>
  <cp:revision>58</cp:revision>
  <dcterms:created xsi:type="dcterms:W3CDTF">2013-09-14T22:03:57Z</dcterms:created>
  <dcterms:modified xsi:type="dcterms:W3CDTF">2014-10-23T09:46:35Z</dcterms:modified>
</cp:coreProperties>
</file>