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9" r:id="rId2"/>
    <p:sldId id="290" r:id="rId3"/>
    <p:sldId id="256" r:id="rId4"/>
    <p:sldId id="257" r:id="rId5"/>
    <p:sldId id="258" r:id="rId6"/>
    <p:sldId id="259" r:id="rId7"/>
    <p:sldId id="267" r:id="rId8"/>
    <p:sldId id="268" r:id="rId9"/>
    <p:sldId id="269" r:id="rId10"/>
    <p:sldId id="270" r:id="rId11"/>
    <p:sldId id="271" r:id="rId12"/>
    <p:sldId id="277" r:id="rId13"/>
    <p:sldId id="273" r:id="rId14"/>
    <p:sldId id="274" r:id="rId15"/>
    <p:sldId id="275" r:id="rId16"/>
    <p:sldId id="276" r:id="rId17"/>
    <p:sldId id="278" r:id="rId18"/>
    <p:sldId id="279" r:id="rId19"/>
    <p:sldId id="280" r:id="rId20"/>
    <p:sldId id="281" r:id="rId21"/>
    <p:sldId id="282" r:id="rId22"/>
    <p:sldId id="283" r:id="rId23"/>
    <p:sldId id="286" r:id="rId24"/>
    <p:sldId id="284" r:id="rId25"/>
    <p:sldId id="266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0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F57CBA-0B50-4320-9C33-8D9429840678}" type="doc">
      <dgm:prSet loTypeId="urn:microsoft.com/office/officeart/2005/8/layout/orgChart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DB3F78F9-8DC8-4CC8-A851-D833D78BE972}">
      <dgm:prSet phldrT="[Text]"/>
      <dgm:spPr/>
      <dgm:t>
        <a:bodyPr/>
        <a:lstStyle/>
        <a:p>
          <a:r>
            <a:rPr lang="cs-CZ" dirty="0" smtClean="0"/>
            <a:t>plody</a:t>
          </a:r>
          <a:endParaRPr lang="cs-CZ" dirty="0"/>
        </a:p>
      </dgm:t>
    </dgm:pt>
    <dgm:pt modelId="{927835DD-1A25-4270-B4EC-A346F70B1714}" type="parTrans" cxnId="{A5353B97-B68A-4A4C-A7E9-312C5DA8E041}">
      <dgm:prSet/>
      <dgm:spPr/>
      <dgm:t>
        <a:bodyPr/>
        <a:lstStyle/>
        <a:p>
          <a:endParaRPr lang="cs-CZ"/>
        </a:p>
      </dgm:t>
    </dgm:pt>
    <dgm:pt modelId="{F3064D24-0A0D-4F79-B256-CC455C925ED1}" type="sibTrans" cxnId="{A5353B97-B68A-4A4C-A7E9-312C5DA8E041}">
      <dgm:prSet/>
      <dgm:spPr/>
      <dgm:t>
        <a:bodyPr/>
        <a:lstStyle/>
        <a:p>
          <a:endParaRPr lang="cs-CZ"/>
        </a:p>
      </dgm:t>
    </dgm:pt>
    <dgm:pt modelId="{DB1A125A-1DBB-409E-A4C2-B1B69578A4B8}">
      <dgm:prSet phldrT="[Text]"/>
      <dgm:spPr/>
      <dgm:t>
        <a:bodyPr/>
        <a:lstStyle/>
        <a:p>
          <a:r>
            <a:rPr lang="cs-CZ" dirty="0" smtClean="0"/>
            <a:t>dužnaté</a:t>
          </a:r>
          <a:endParaRPr lang="cs-CZ" dirty="0"/>
        </a:p>
      </dgm:t>
    </dgm:pt>
    <dgm:pt modelId="{491F6538-2D49-4F42-8735-B51F59AA11CD}" type="parTrans" cxnId="{155CDC4B-D5BE-4F35-BD6C-AA411353A26A}">
      <dgm:prSet/>
      <dgm:spPr/>
      <dgm:t>
        <a:bodyPr/>
        <a:lstStyle/>
        <a:p>
          <a:endParaRPr lang="cs-CZ"/>
        </a:p>
      </dgm:t>
    </dgm:pt>
    <dgm:pt modelId="{8C149BE5-A0DA-4FBA-A5B7-DFD47C9F1D0E}" type="sibTrans" cxnId="{155CDC4B-D5BE-4F35-BD6C-AA411353A26A}">
      <dgm:prSet/>
      <dgm:spPr/>
      <dgm:t>
        <a:bodyPr/>
        <a:lstStyle/>
        <a:p>
          <a:endParaRPr lang="cs-CZ"/>
        </a:p>
      </dgm:t>
    </dgm:pt>
    <dgm:pt modelId="{6C67B235-ECDF-41A4-9E35-A1FA3D41DF66}">
      <dgm:prSet phldrT="[Text]"/>
      <dgm:spPr/>
      <dgm:t>
        <a:bodyPr/>
        <a:lstStyle/>
        <a:p>
          <a:r>
            <a:rPr lang="cs-CZ" dirty="0" smtClean="0"/>
            <a:t>peckovice</a:t>
          </a:r>
          <a:endParaRPr lang="cs-CZ" dirty="0"/>
        </a:p>
      </dgm:t>
    </dgm:pt>
    <dgm:pt modelId="{E8711EF9-DE9B-404D-9EB7-581A0CE5F3B1}" type="parTrans" cxnId="{F879D638-F75E-4CE3-A488-A798A02B92F9}">
      <dgm:prSet/>
      <dgm:spPr/>
      <dgm:t>
        <a:bodyPr/>
        <a:lstStyle/>
        <a:p>
          <a:endParaRPr lang="cs-CZ"/>
        </a:p>
      </dgm:t>
    </dgm:pt>
    <dgm:pt modelId="{0B5F2C39-3614-432F-88C2-527F7CF7AFB5}" type="sibTrans" cxnId="{F879D638-F75E-4CE3-A488-A798A02B92F9}">
      <dgm:prSet/>
      <dgm:spPr/>
      <dgm:t>
        <a:bodyPr/>
        <a:lstStyle/>
        <a:p>
          <a:endParaRPr lang="cs-CZ"/>
        </a:p>
      </dgm:t>
    </dgm:pt>
    <dgm:pt modelId="{8BB8A0F6-625B-4727-A8CB-2E428184E62B}">
      <dgm:prSet phldrT="[Text]"/>
      <dgm:spPr/>
      <dgm:t>
        <a:bodyPr/>
        <a:lstStyle/>
        <a:p>
          <a:r>
            <a:rPr lang="cs-CZ" dirty="0" smtClean="0"/>
            <a:t>malvice</a:t>
          </a:r>
          <a:endParaRPr lang="cs-CZ" dirty="0"/>
        </a:p>
      </dgm:t>
    </dgm:pt>
    <dgm:pt modelId="{012A3862-CEE9-4783-ADCA-744A3016C046}" type="parTrans" cxnId="{3323ADE9-4CE1-49B7-AFF4-B89592B7C3B2}">
      <dgm:prSet/>
      <dgm:spPr/>
      <dgm:t>
        <a:bodyPr/>
        <a:lstStyle/>
        <a:p>
          <a:endParaRPr lang="cs-CZ"/>
        </a:p>
      </dgm:t>
    </dgm:pt>
    <dgm:pt modelId="{57495D14-DE65-4B01-A739-CFD81D451E45}" type="sibTrans" cxnId="{3323ADE9-4CE1-49B7-AFF4-B89592B7C3B2}">
      <dgm:prSet/>
      <dgm:spPr/>
      <dgm:t>
        <a:bodyPr/>
        <a:lstStyle/>
        <a:p>
          <a:endParaRPr lang="cs-CZ"/>
        </a:p>
      </dgm:t>
    </dgm:pt>
    <dgm:pt modelId="{47B2DC4B-2934-4177-AD46-CD2D50B21BA8}">
      <dgm:prSet phldrT="[Text]"/>
      <dgm:spPr/>
      <dgm:t>
        <a:bodyPr/>
        <a:lstStyle/>
        <a:p>
          <a:r>
            <a:rPr lang="cs-CZ" dirty="0" smtClean="0"/>
            <a:t>suché</a:t>
          </a:r>
          <a:endParaRPr lang="cs-CZ" dirty="0"/>
        </a:p>
      </dgm:t>
    </dgm:pt>
    <dgm:pt modelId="{D8CCF6CE-05CE-4FE3-9C26-51F7C1BA8905}" type="parTrans" cxnId="{39DEB1B3-F921-4728-9B83-4F4B727270E1}">
      <dgm:prSet/>
      <dgm:spPr/>
      <dgm:t>
        <a:bodyPr/>
        <a:lstStyle/>
        <a:p>
          <a:endParaRPr lang="cs-CZ"/>
        </a:p>
      </dgm:t>
    </dgm:pt>
    <dgm:pt modelId="{1A0E08B8-043B-4472-BFA8-D097401CC654}" type="sibTrans" cxnId="{39DEB1B3-F921-4728-9B83-4F4B727270E1}">
      <dgm:prSet/>
      <dgm:spPr/>
      <dgm:t>
        <a:bodyPr/>
        <a:lstStyle/>
        <a:p>
          <a:endParaRPr lang="cs-CZ"/>
        </a:p>
      </dgm:t>
    </dgm:pt>
    <dgm:pt modelId="{A44B3DF4-A4C0-4AB1-9332-9C0F6BB01D67}">
      <dgm:prSet phldrT="[Text]"/>
      <dgm:spPr/>
      <dgm:t>
        <a:bodyPr/>
        <a:lstStyle/>
        <a:p>
          <a:r>
            <a:rPr lang="cs-CZ" dirty="0" smtClean="0"/>
            <a:t>pukavé</a:t>
          </a:r>
          <a:endParaRPr lang="cs-CZ" dirty="0"/>
        </a:p>
      </dgm:t>
    </dgm:pt>
    <dgm:pt modelId="{0856C4B5-C513-4A40-A88C-6B6D8B4F5000}" type="parTrans" cxnId="{66A1EC89-5622-4B93-B8A9-A8A7C60E5FAC}">
      <dgm:prSet/>
      <dgm:spPr/>
      <dgm:t>
        <a:bodyPr/>
        <a:lstStyle/>
        <a:p>
          <a:endParaRPr lang="cs-CZ"/>
        </a:p>
      </dgm:t>
    </dgm:pt>
    <dgm:pt modelId="{5503BF46-1CA0-41C5-A444-E7C92696784E}" type="sibTrans" cxnId="{66A1EC89-5622-4B93-B8A9-A8A7C60E5FAC}">
      <dgm:prSet/>
      <dgm:spPr/>
      <dgm:t>
        <a:bodyPr/>
        <a:lstStyle/>
        <a:p>
          <a:endParaRPr lang="cs-CZ"/>
        </a:p>
      </dgm:t>
    </dgm:pt>
    <dgm:pt modelId="{DD56EFC8-8EFB-47C9-ACAE-7F5B5CF583B6}">
      <dgm:prSet phldrT="[Text]"/>
      <dgm:spPr/>
      <dgm:t>
        <a:bodyPr/>
        <a:lstStyle/>
        <a:p>
          <a:r>
            <a:rPr lang="cs-CZ" dirty="0" smtClean="0"/>
            <a:t>bobule</a:t>
          </a:r>
          <a:endParaRPr lang="cs-CZ" dirty="0"/>
        </a:p>
      </dgm:t>
    </dgm:pt>
    <dgm:pt modelId="{BF4B3AE0-4FD7-47D4-B376-A6FA5757131A}" type="parTrans" cxnId="{B5C66844-B0D1-4165-AB14-6C050C4739FA}">
      <dgm:prSet/>
      <dgm:spPr/>
      <dgm:t>
        <a:bodyPr/>
        <a:lstStyle/>
        <a:p>
          <a:endParaRPr lang="cs-CZ"/>
        </a:p>
      </dgm:t>
    </dgm:pt>
    <dgm:pt modelId="{549B1BF8-C388-43BE-B360-D20087DB955A}" type="sibTrans" cxnId="{B5C66844-B0D1-4165-AB14-6C050C4739FA}">
      <dgm:prSet/>
      <dgm:spPr/>
      <dgm:t>
        <a:bodyPr/>
        <a:lstStyle/>
        <a:p>
          <a:endParaRPr lang="cs-CZ"/>
        </a:p>
      </dgm:t>
    </dgm:pt>
    <dgm:pt modelId="{52E2D0CC-09C5-4C87-AA01-0D98A2E0B88C}">
      <dgm:prSet phldrT="[Text]"/>
      <dgm:spPr/>
      <dgm:t>
        <a:bodyPr/>
        <a:lstStyle/>
        <a:p>
          <a:r>
            <a:rPr lang="cs-CZ" dirty="0" smtClean="0"/>
            <a:t>nepukavé</a:t>
          </a:r>
          <a:endParaRPr lang="cs-CZ" dirty="0"/>
        </a:p>
      </dgm:t>
    </dgm:pt>
    <dgm:pt modelId="{A568B3A5-E1A9-4243-B420-6583696EF1B1}" type="parTrans" cxnId="{1D61BBC5-DDA7-4F04-B820-884DF264AA4C}">
      <dgm:prSet/>
      <dgm:spPr/>
      <dgm:t>
        <a:bodyPr/>
        <a:lstStyle/>
        <a:p>
          <a:endParaRPr lang="cs-CZ"/>
        </a:p>
      </dgm:t>
    </dgm:pt>
    <dgm:pt modelId="{E8F5DB9B-9D72-43F9-94C8-1845FBF8098E}" type="sibTrans" cxnId="{1D61BBC5-DDA7-4F04-B820-884DF264AA4C}">
      <dgm:prSet/>
      <dgm:spPr/>
      <dgm:t>
        <a:bodyPr/>
        <a:lstStyle/>
        <a:p>
          <a:endParaRPr lang="cs-CZ"/>
        </a:p>
      </dgm:t>
    </dgm:pt>
    <dgm:pt modelId="{1A27523D-F98C-4970-AC0D-E84E0EFA38AB}">
      <dgm:prSet phldrT="[Text]"/>
      <dgm:spPr/>
      <dgm:t>
        <a:bodyPr/>
        <a:lstStyle/>
        <a:p>
          <a:r>
            <a:rPr lang="cs-CZ" dirty="0" smtClean="0"/>
            <a:t>poltivé</a:t>
          </a:r>
          <a:endParaRPr lang="cs-CZ" dirty="0"/>
        </a:p>
      </dgm:t>
    </dgm:pt>
    <dgm:pt modelId="{6898397F-98AC-4FB9-AD92-25DB37381AA8}" type="parTrans" cxnId="{378A4D4B-192C-4381-801E-2980AD413770}">
      <dgm:prSet/>
      <dgm:spPr/>
      <dgm:t>
        <a:bodyPr/>
        <a:lstStyle/>
        <a:p>
          <a:endParaRPr lang="cs-CZ"/>
        </a:p>
      </dgm:t>
    </dgm:pt>
    <dgm:pt modelId="{75FCE351-3065-4BDE-9AD7-DE98C328BB6F}" type="sibTrans" cxnId="{378A4D4B-192C-4381-801E-2980AD413770}">
      <dgm:prSet/>
      <dgm:spPr/>
      <dgm:t>
        <a:bodyPr/>
        <a:lstStyle/>
        <a:p>
          <a:endParaRPr lang="cs-CZ"/>
        </a:p>
      </dgm:t>
    </dgm:pt>
    <dgm:pt modelId="{D35F40A3-C883-4184-9D1C-7F7CDA9CEC41}">
      <dgm:prSet phldrT="[Text]"/>
      <dgm:spPr/>
      <dgm:t>
        <a:bodyPr/>
        <a:lstStyle/>
        <a:p>
          <a:r>
            <a:rPr lang="cs-CZ" dirty="0" smtClean="0"/>
            <a:t>měchýřek</a:t>
          </a:r>
          <a:endParaRPr lang="cs-CZ" dirty="0"/>
        </a:p>
      </dgm:t>
    </dgm:pt>
    <dgm:pt modelId="{9B26E690-D52B-4E4F-AF40-D4AA11B478C2}" type="parTrans" cxnId="{E832BF5E-20E1-4091-BED5-B558B9157A4C}">
      <dgm:prSet/>
      <dgm:spPr/>
      <dgm:t>
        <a:bodyPr/>
        <a:lstStyle/>
        <a:p>
          <a:endParaRPr lang="cs-CZ"/>
        </a:p>
      </dgm:t>
    </dgm:pt>
    <dgm:pt modelId="{096975AF-B1F1-43A8-815A-2E59510DF157}" type="sibTrans" cxnId="{E832BF5E-20E1-4091-BED5-B558B9157A4C}">
      <dgm:prSet/>
      <dgm:spPr/>
      <dgm:t>
        <a:bodyPr/>
        <a:lstStyle/>
        <a:p>
          <a:endParaRPr lang="cs-CZ"/>
        </a:p>
      </dgm:t>
    </dgm:pt>
    <dgm:pt modelId="{06EDDD23-D759-4FDD-A368-F0EA1333C37C}">
      <dgm:prSet phldrT="[Text]"/>
      <dgm:spPr/>
      <dgm:t>
        <a:bodyPr/>
        <a:lstStyle/>
        <a:p>
          <a:r>
            <a:rPr lang="cs-CZ" dirty="0" smtClean="0"/>
            <a:t>lusk</a:t>
          </a:r>
          <a:endParaRPr lang="cs-CZ" dirty="0"/>
        </a:p>
      </dgm:t>
    </dgm:pt>
    <dgm:pt modelId="{6F017772-3ECE-4724-94E2-C406E64E0A4F}" type="parTrans" cxnId="{459B7784-00FE-4833-97E5-5565748E3F3A}">
      <dgm:prSet/>
      <dgm:spPr/>
      <dgm:t>
        <a:bodyPr/>
        <a:lstStyle/>
        <a:p>
          <a:endParaRPr lang="cs-CZ"/>
        </a:p>
      </dgm:t>
    </dgm:pt>
    <dgm:pt modelId="{EF554285-8438-4E76-8F89-FF0E026036CB}" type="sibTrans" cxnId="{459B7784-00FE-4833-97E5-5565748E3F3A}">
      <dgm:prSet/>
      <dgm:spPr/>
      <dgm:t>
        <a:bodyPr/>
        <a:lstStyle/>
        <a:p>
          <a:endParaRPr lang="cs-CZ"/>
        </a:p>
      </dgm:t>
    </dgm:pt>
    <dgm:pt modelId="{2A93CC69-187E-445F-A9C6-01C41B5265E4}">
      <dgm:prSet phldrT="[Text]"/>
      <dgm:spPr/>
      <dgm:t>
        <a:bodyPr/>
        <a:lstStyle/>
        <a:p>
          <a:r>
            <a:rPr lang="cs-CZ" dirty="0" smtClean="0"/>
            <a:t>tobolka</a:t>
          </a:r>
          <a:endParaRPr lang="cs-CZ" dirty="0"/>
        </a:p>
      </dgm:t>
    </dgm:pt>
    <dgm:pt modelId="{1CA0FBEB-8186-4833-929B-C94E466C8986}" type="parTrans" cxnId="{3971AEFA-F7A2-4492-8CA4-F5CB00EFCFE8}">
      <dgm:prSet/>
      <dgm:spPr/>
      <dgm:t>
        <a:bodyPr/>
        <a:lstStyle/>
        <a:p>
          <a:endParaRPr lang="cs-CZ"/>
        </a:p>
      </dgm:t>
    </dgm:pt>
    <dgm:pt modelId="{E48D44C1-C18D-4ECE-B03A-26312B41E19D}" type="sibTrans" cxnId="{3971AEFA-F7A2-4492-8CA4-F5CB00EFCFE8}">
      <dgm:prSet/>
      <dgm:spPr/>
      <dgm:t>
        <a:bodyPr/>
        <a:lstStyle/>
        <a:p>
          <a:endParaRPr lang="cs-CZ"/>
        </a:p>
      </dgm:t>
    </dgm:pt>
    <dgm:pt modelId="{B96E95B3-431F-499E-8866-F24E1906D885}">
      <dgm:prSet phldrT="[Text]"/>
      <dgm:spPr/>
      <dgm:t>
        <a:bodyPr/>
        <a:lstStyle/>
        <a:p>
          <a:r>
            <a:rPr lang="cs-CZ" dirty="0" smtClean="0"/>
            <a:t>šešule</a:t>
          </a:r>
          <a:endParaRPr lang="cs-CZ" dirty="0"/>
        </a:p>
      </dgm:t>
    </dgm:pt>
    <dgm:pt modelId="{74F4ECD3-7803-4F21-93A5-3ECF16949EE0}" type="parTrans" cxnId="{586996E4-B778-428F-A450-EE0C048BC9B6}">
      <dgm:prSet/>
      <dgm:spPr/>
      <dgm:t>
        <a:bodyPr/>
        <a:lstStyle/>
        <a:p>
          <a:endParaRPr lang="cs-CZ"/>
        </a:p>
      </dgm:t>
    </dgm:pt>
    <dgm:pt modelId="{6C2BAE8C-832A-4E11-8800-478C011BE415}" type="sibTrans" cxnId="{586996E4-B778-428F-A450-EE0C048BC9B6}">
      <dgm:prSet/>
      <dgm:spPr/>
      <dgm:t>
        <a:bodyPr/>
        <a:lstStyle/>
        <a:p>
          <a:endParaRPr lang="cs-CZ"/>
        </a:p>
      </dgm:t>
    </dgm:pt>
    <dgm:pt modelId="{F8BEEB68-B988-45AC-B8AF-5B866B22E4B6}">
      <dgm:prSet phldrT="[Text]"/>
      <dgm:spPr/>
      <dgm:t>
        <a:bodyPr/>
        <a:lstStyle/>
        <a:p>
          <a:r>
            <a:rPr lang="cs-CZ" dirty="0" smtClean="0"/>
            <a:t>oříšek</a:t>
          </a:r>
          <a:endParaRPr lang="cs-CZ" dirty="0"/>
        </a:p>
      </dgm:t>
    </dgm:pt>
    <dgm:pt modelId="{E293E755-EC6B-4E98-BDF8-39D284632397}" type="parTrans" cxnId="{68DF6A42-8DD8-4CD8-B501-7F2F5B8A4F81}">
      <dgm:prSet/>
      <dgm:spPr/>
      <dgm:t>
        <a:bodyPr/>
        <a:lstStyle/>
        <a:p>
          <a:endParaRPr lang="cs-CZ"/>
        </a:p>
      </dgm:t>
    </dgm:pt>
    <dgm:pt modelId="{FC1EA84B-7061-44A0-80A3-57D8BDB96BE8}" type="sibTrans" cxnId="{68DF6A42-8DD8-4CD8-B501-7F2F5B8A4F81}">
      <dgm:prSet/>
      <dgm:spPr/>
      <dgm:t>
        <a:bodyPr/>
        <a:lstStyle/>
        <a:p>
          <a:endParaRPr lang="cs-CZ"/>
        </a:p>
      </dgm:t>
    </dgm:pt>
    <dgm:pt modelId="{3167E37A-8657-4AE2-975F-2CC64254055F}">
      <dgm:prSet phldrT="[Text]"/>
      <dgm:spPr/>
      <dgm:t>
        <a:bodyPr/>
        <a:lstStyle/>
        <a:p>
          <a:r>
            <a:rPr lang="cs-CZ" dirty="0" smtClean="0"/>
            <a:t>nažka</a:t>
          </a:r>
          <a:endParaRPr lang="cs-CZ" dirty="0"/>
        </a:p>
      </dgm:t>
    </dgm:pt>
    <dgm:pt modelId="{C8399C69-3CE9-4654-9B00-B456DA0C40AE}" type="parTrans" cxnId="{0B4A9911-6884-422F-A375-745CC69708AE}">
      <dgm:prSet/>
      <dgm:spPr/>
      <dgm:t>
        <a:bodyPr/>
        <a:lstStyle/>
        <a:p>
          <a:endParaRPr lang="cs-CZ"/>
        </a:p>
      </dgm:t>
    </dgm:pt>
    <dgm:pt modelId="{2109D29D-404E-4219-8478-8030E1C52E9C}" type="sibTrans" cxnId="{0B4A9911-6884-422F-A375-745CC69708AE}">
      <dgm:prSet/>
      <dgm:spPr/>
      <dgm:t>
        <a:bodyPr/>
        <a:lstStyle/>
        <a:p>
          <a:endParaRPr lang="cs-CZ"/>
        </a:p>
      </dgm:t>
    </dgm:pt>
    <dgm:pt modelId="{3C548706-F5D9-48E5-ADB4-44D7958CCDC9}">
      <dgm:prSet phldrT="[Text]"/>
      <dgm:spPr/>
      <dgm:t>
        <a:bodyPr/>
        <a:lstStyle/>
        <a:p>
          <a:r>
            <a:rPr lang="cs-CZ" dirty="0" smtClean="0"/>
            <a:t>obilka</a:t>
          </a:r>
          <a:endParaRPr lang="cs-CZ" dirty="0"/>
        </a:p>
      </dgm:t>
    </dgm:pt>
    <dgm:pt modelId="{3297CCA4-1A82-4FA3-9F45-A6E411ED411A}" type="parTrans" cxnId="{DEBB1587-DAD6-4E7F-905F-C1F004F93C4C}">
      <dgm:prSet/>
      <dgm:spPr/>
      <dgm:t>
        <a:bodyPr/>
        <a:lstStyle/>
        <a:p>
          <a:endParaRPr lang="cs-CZ"/>
        </a:p>
      </dgm:t>
    </dgm:pt>
    <dgm:pt modelId="{371B6B60-C3B4-4D3D-ADFB-7B1716ECE1FE}" type="sibTrans" cxnId="{DEBB1587-DAD6-4E7F-905F-C1F004F93C4C}">
      <dgm:prSet/>
      <dgm:spPr/>
      <dgm:t>
        <a:bodyPr/>
        <a:lstStyle/>
        <a:p>
          <a:endParaRPr lang="cs-CZ"/>
        </a:p>
      </dgm:t>
    </dgm:pt>
    <dgm:pt modelId="{A8613666-E90F-4355-8C8E-44FCB25C7E78}">
      <dgm:prSet phldrT="[Text]"/>
      <dgm:spPr/>
      <dgm:t>
        <a:bodyPr/>
        <a:lstStyle/>
        <a:p>
          <a:r>
            <a:rPr lang="cs-CZ" dirty="0" smtClean="0"/>
            <a:t>dvounažka</a:t>
          </a:r>
          <a:endParaRPr lang="cs-CZ" dirty="0"/>
        </a:p>
      </dgm:t>
    </dgm:pt>
    <dgm:pt modelId="{1AC5E61D-B45E-4B2D-B3D9-5D9AE62924F2}" type="parTrans" cxnId="{4C986715-444F-4D6F-B12B-D3D44868358B}">
      <dgm:prSet/>
      <dgm:spPr/>
      <dgm:t>
        <a:bodyPr/>
        <a:lstStyle/>
        <a:p>
          <a:endParaRPr lang="cs-CZ"/>
        </a:p>
      </dgm:t>
    </dgm:pt>
    <dgm:pt modelId="{4964D268-E3BA-4618-8450-B2374E8BBA4F}" type="sibTrans" cxnId="{4C986715-444F-4D6F-B12B-D3D44868358B}">
      <dgm:prSet/>
      <dgm:spPr/>
      <dgm:t>
        <a:bodyPr/>
        <a:lstStyle/>
        <a:p>
          <a:endParaRPr lang="cs-CZ"/>
        </a:p>
      </dgm:t>
    </dgm:pt>
    <dgm:pt modelId="{EB872FD7-BA3D-48DF-B025-8895988748BE}">
      <dgm:prSet phldrT="[Text]"/>
      <dgm:spPr/>
      <dgm:t>
        <a:bodyPr/>
        <a:lstStyle/>
        <a:p>
          <a:r>
            <a:rPr lang="cs-CZ" dirty="0" smtClean="0"/>
            <a:t>tvrdka</a:t>
          </a:r>
          <a:endParaRPr lang="cs-CZ" dirty="0"/>
        </a:p>
      </dgm:t>
    </dgm:pt>
    <dgm:pt modelId="{9E813872-C561-4FD0-A995-07A2F17BB5F7}" type="parTrans" cxnId="{E1DCFD82-57B3-467A-A669-95411C9E3E15}">
      <dgm:prSet/>
      <dgm:spPr/>
      <dgm:t>
        <a:bodyPr/>
        <a:lstStyle/>
        <a:p>
          <a:endParaRPr lang="cs-CZ"/>
        </a:p>
      </dgm:t>
    </dgm:pt>
    <dgm:pt modelId="{87C546E0-EB2D-450A-BA66-1E959DA0325C}" type="sibTrans" cxnId="{E1DCFD82-57B3-467A-A669-95411C9E3E15}">
      <dgm:prSet/>
      <dgm:spPr/>
      <dgm:t>
        <a:bodyPr/>
        <a:lstStyle/>
        <a:p>
          <a:endParaRPr lang="cs-CZ"/>
        </a:p>
      </dgm:t>
    </dgm:pt>
    <dgm:pt modelId="{2B5D3C77-5D98-47E4-89E1-11EB8BB9A5D0}">
      <dgm:prSet phldrT="[Text]"/>
      <dgm:spPr/>
      <dgm:t>
        <a:bodyPr/>
        <a:lstStyle/>
        <a:p>
          <a:r>
            <a:rPr lang="cs-CZ" dirty="0" smtClean="0"/>
            <a:t>struk</a:t>
          </a:r>
          <a:endParaRPr lang="cs-CZ" dirty="0"/>
        </a:p>
      </dgm:t>
    </dgm:pt>
    <dgm:pt modelId="{A1C54DDC-911D-4F9F-8842-F90B92A5A189}" type="parTrans" cxnId="{53F0901F-AACF-4C8D-AB0E-377538AEB2D8}">
      <dgm:prSet/>
      <dgm:spPr/>
      <dgm:t>
        <a:bodyPr/>
        <a:lstStyle/>
        <a:p>
          <a:endParaRPr lang="cs-CZ"/>
        </a:p>
      </dgm:t>
    </dgm:pt>
    <dgm:pt modelId="{974A0D1E-7954-4AF1-B44A-09F387A204AE}" type="sibTrans" cxnId="{53F0901F-AACF-4C8D-AB0E-377538AEB2D8}">
      <dgm:prSet/>
      <dgm:spPr/>
      <dgm:t>
        <a:bodyPr/>
        <a:lstStyle/>
        <a:p>
          <a:endParaRPr lang="cs-CZ"/>
        </a:p>
      </dgm:t>
    </dgm:pt>
    <dgm:pt modelId="{FAF1D0DE-44B2-4B6A-8305-E5242E0B9950}">
      <dgm:prSet phldrT="[Text]"/>
      <dgm:spPr/>
      <dgm:t>
        <a:bodyPr/>
        <a:lstStyle/>
        <a:p>
          <a:r>
            <a:rPr lang="cs-CZ" dirty="0" smtClean="0"/>
            <a:t>diskovitý plod</a:t>
          </a:r>
          <a:endParaRPr lang="cs-CZ" dirty="0"/>
        </a:p>
      </dgm:t>
    </dgm:pt>
    <dgm:pt modelId="{BB5DD961-2CD9-4266-9B41-C3729931324D}" type="parTrans" cxnId="{06C79B41-C9EC-440A-A52F-21F12D597E5A}">
      <dgm:prSet/>
      <dgm:spPr/>
      <dgm:t>
        <a:bodyPr/>
        <a:lstStyle/>
        <a:p>
          <a:endParaRPr lang="cs-CZ"/>
        </a:p>
      </dgm:t>
    </dgm:pt>
    <dgm:pt modelId="{EF633A2B-1C91-4EDA-B535-C6BEF85511C4}" type="sibTrans" cxnId="{06C79B41-C9EC-440A-A52F-21F12D597E5A}">
      <dgm:prSet/>
      <dgm:spPr/>
      <dgm:t>
        <a:bodyPr/>
        <a:lstStyle/>
        <a:p>
          <a:endParaRPr lang="cs-CZ"/>
        </a:p>
      </dgm:t>
    </dgm:pt>
    <dgm:pt modelId="{CCB9520A-5F77-4EE0-B6FE-7479C04DD289}">
      <dgm:prSet phldrT="[Text]"/>
      <dgm:spPr/>
      <dgm:t>
        <a:bodyPr/>
        <a:lstStyle/>
        <a:p>
          <a:r>
            <a:rPr lang="cs-CZ" dirty="0" smtClean="0"/>
            <a:t>zobanitý plod</a:t>
          </a:r>
          <a:endParaRPr lang="cs-CZ" dirty="0"/>
        </a:p>
      </dgm:t>
    </dgm:pt>
    <dgm:pt modelId="{B98E1469-0562-4284-A3D1-75968136D5E9}" type="parTrans" cxnId="{55DBBB69-CB6D-479F-92B5-AA52AD6FE6A8}">
      <dgm:prSet/>
      <dgm:spPr/>
      <dgm:t>
        <a:bodyPr/>
        <a:lstStyle/>
        <a:p>
          <a:endParaRPr lang="cs-CZ"/>
        </a:p>
      </dgm:t>
    </dgm:pt>
    <dgm:pt modelId="{56408327-6C54-4710-A3CD-EDD8A83021A0}" type="sibTrans" cxnId="{55DBBB69-CB6D-479F-92B5-AA52AD6FE6A8}">
      <dgm:prSet/>
      <dgm:spPr/>
      <dgm:t>
        <a:bodyPr/>
        <a:lstStyle/>
        <a:p>
          <a:endParaRPr lang="cs-CZ"/>
        </a:p>
      </dgm:t>
    </dgm:pt>
    <dgm:pt modelId="{A91B31B6-F86D-477E-9D98-BC061FD36B3A}">
      <dgm:prSet phldrT="[Text]"/>
      <dgm:spPr/>
      <dgm:t>
        <a:bodyPr/>
        <a:lstStyle/>
        <a:p>
          <a:r>
            <a:rPr lang="cs-CZ" dirty="0" smtClean="0"/>
            <a:t>šešulka</a:t>
          </a:r>
          <a:endParaRPr lang="cs-CZ" dirty="0"/>
        </a:p>
      </dgm:t>
    </dgm:pt>
    <dgm:pt modelId="{86C54212-2ABE-446E-A975-445FC0613103}" type="parTrans" cxnId="{0B93EC53-70FF-4BE1-BA4B-1B719AFCCC16}">
      <dgm:prSet/>
      <dgm:spPr/>
      <dgm:t>
        <a:bodyPr/>
        <a:lstStyle/>
        <a:p>
          <a:endParaRPr lang="cs-CZ"/>
        </a:p>
      </dgm:t>
    </dgm:pt>
    <dgm:pt modelId="{C3CBE444-C1D5-4D2F-AB31-82986B91A380}" type="sibTrans" cxnId="{0B93EC53-70FF-4BE1-BA4B-1B719AFCCC16}">
      <dgm:prSet/>
      <dgm:spPr/>
    </dgm:pt>
    <dgm:pt modelId="{DC58BDA5-AA50-4B8A-885C-3F351B278F77}" type="pres">
      <dgm:prSet presAssocID="{56F57CBA-0B50-4320-9C33-8D94298406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65AC15A2-6838-45C4-9014-4077114CAACE}" type="pres">
      <dgm:prSet presAssocID="{DB3F78F9-8DC8-4CC8-A851-D833D78BE972}" presName="hierRoot1" presStyleCnt="0">
        <dgm:presLayoutVars>
          <dgm:hierBranch val="init"/>
        </dgm:presLayoutVars>
      </dgm:prSet>
      <dgm:spPr/>
    </dgm:pt>
    <dgm:pt modelId="{B2C75EAA-6D89-4643-B00F-8DF25FEFEFCE}" type="pres">
      <dgm:prSet presAssocID="{DB3F78F9-8DC8-4CC8-A851-D833D78BE972}" presName="rootComposite1" presStyleCnt="0"/>
      <dgm:spPr/>
    </dgm:pt>
    <dgm:pt modelId="{0812E57B-721C-4860-8B15-5A4A39A53863}" type="pres">
      <dgm:prSet presAssocID="{DB3F78F9-8DC8-4CC8-A851-D833D78BE97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334781D-01E9-4B2D-A0E9-2B5D5137A032}" type="pres">
      <dgm:prSet presAssocID="{DB3F78F9-8DC8-4CC8-A851-D833D78BE972}" presName="rootConnector1" presStyleLbl="node1" presStyleIdx="0" presStyleCnt="0"/>
      <dgm:spPr/>
      <dgm:t>
        <a:bodyPr/>
        <a:lstStyle/>
        <a:p>
          <a:endParaRPr lang="cs-CZ"/>
        </a:p>
      </dgm:t>
    </dgm:pt>
    <dgm:pt modelId="{687F8346-E502-4A4D-AFD3-100042B247E4}" type="pres">
      <dgm:prSet presAssocID="{DB3F78F9-8DC8-4CC8-A851-D833D78BE972}" presName="hierChild2" presStyleCnt="0"/>
      <dgm:spPr/>
    </dgm:pt>
    <dgm:pt modelId="{85FFE0CD-5611-4340-A8C6-0C7C1EFA276B}" type="pres">
      <dgm:prSet presAssocID="{491F6538-2D49-4F42-8735-B51F59AA11CD}" presName="Name37" presStyleLbl="parChTrans1D2" presStyleIdx="0" presStyleCnt="2"/>
      <dgm:spPr/>
      <dgm:t>
        <a:bodyPr/>
        <a:lstStyle/>
        <a:p>
          <a:endParaRPr lang="cs-CZ"/>
        </a:p>
      </dgm:t>
    </dgm:pt>
    <dgm:pt modelId="{20B6490E-B0A0-4339-AEF0-FC61502DE137}" type="pres">
      <dgm:prSet presAssocID="{DB1A125A-1DBB-409E-A4C2-B1B69578A4B8}" presName="hierRoot2" presStyleCnt="0">
        <dgm:presLayoutVars>
          <dgm:hierBranch val="init"/>
        </dgm:presLayoutVars>
      </dgm:prSet>
      <dgm:spPr/>
    </dgm:pt>
    <dgm:pt modelId="{9E381048-1AEB-4A03-8D7D-4FF78A79C6A6}" type="pres">
      <dgm:prSet presAssocID="{DB1A125A-1DBB-409E-A4C2-B1B69578A4B8}" presName="rootComposite" presStyleCnt="0"/>
      <dgm:spPr/>
    </dgm:pt>
    <dgm:pt modelId="{E746977D-CE00-44E6-AB43-758E0738EC6A}" type="pres">
      <dgm:prSet presAssocID="{DB1A125A-1DBB-409E-A4C2-B1B69578A4B8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C735CBA-0969-4E24-9C2A-D8E2708702A1}" type="pres">
      <dgm:prSet presAssocID="{DB1A125A-1DBB-409E-A4C2-B1B69578A4B8}" presName="rootConnector" presStyleLbl="node2" presStyleIdx="0" presStyleCnt="2"/>
      <dgm:spPr/>
      <dgm:t>
        <a:bodyPr/>
        <a:lstStyle/>
        <a:p>
          <a:endParaRPr lang="cs-CZ"/>
        </a:p>
      </dgm:t>
    </dgm:pt>
    <dgm:pt modelId="{ADEA2E54-78B6-4A8A-8A84-F9D37AB61C63}" type="pres">
      <dgm:prSet presAssocID="{DB1A125A-1DBB-409E-A4C2-B1B69578A4B8}" presName="hierChild4" presStyleCnt="0"/>
      <dgm:spPr/>
    </dgm:pt>
    <dgm:pt modelId="{1A3757C3-CCD2-402A-8DE3-71F5A76829C8}" type="pres">
      <dgm:prSet presAssocID="{E8711EF9-DE9B-404D-9EB7-581A0CE5F3B1}" presName="Name37" presStyleLbl="parChTrans1D3" presStyleIdx="0" presStyleCnt="6"/>
      <dgm:spPr/>
      <dgm:t>
        <a:bodyPr/>
        <a:lstStyle/>
        <a:p>
          <a:endParaRPr lang="cs-CZ"/>
        </a:p>
      </dgm:t>
    </dgm:pt>
    <dgm:pt modelId="{13B50100-20E3-45E5-83A2-CF39A5B64563}" type="pres">
      <dgm:prSet presAssocID="{6C67B235-ECDF-41A4-9E35-A1FA3D41DF66}" presName="hierRoot2" presStyleCnt="0">
        <dgm:presLayoutVars>
          <dgm:hierBranch val="init"/>
        </dgm:presLayoutVars>
      </dgm:prSet>
      <dgm:spPr/>
    </dgm:pt>
    <dgm:pt modelId="{C653C249-CB54-49DD-AA60-D0B86F876BD0}" type="pres">
      <dgm:prSet presAssocID="{6C67B235-ECDF-41A4-9E35-A1FA3D41DF66}" presName="rootComposite" presStyleCnt="0"/>
      <dgm:spPr/>
    </dgm:pt>
    <dgm:pt modelId="{961E2866-68AD-45C0-B466-E03988C31B46}" type="pres">
      <dgm:prSet presAssocID="{6C67B235-ECDF-41A4-9E35-A1FA3D41DF66}" presName="rootText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1158BD8-BA94-436B-A21C-9E22D636578E}" type="pres">
      <dgm:prSet presAssocID="{6C67B235-ECDF-41A4-9E35-A1FA3D41DF66}" presName="rootConnector" presStyleLbl="node3" presStyleIdx="0" presStyleCnt="6"/>
      <dgm:spPr/>
      <dgm:t>
        <a:bodyPr/>
        <a:lstStyle/>
        <a:p>
          <a:endParaRPr lang="cs-CZ"/>
        </a:p>
      </dgm:t>
    </dgm:pt>
    <dgm:pt modelId="{C9146693-4B62-4538-BD0E-8E3181D9D434}" type="pres">
      <dgm:prSet presAssocID="{6C67B235-ECDF-41A4-9E35-A1FA3D41DF66}" presName="hierChild4" presStyleCnt="0"/>
      <dgm:spPr/>
    </dgm:pt>
    <dgm:pt modelId="{1C47852B-3AF4-4CC1-99C2-BA589F7D8830}" type="pres">
      <dgm:prSet presAssocID="{6C67B235-ECDF-41A4-9E35-A1FA3D41DF66}" presName="hierChild5" presStyleCnt="0"/>
      <dgm:spPr/>
    </dgm:pt>
    <dgm:pt modelId="{F20472BE-BC78-4759-B07E-C49E7147F9FE}" type="pres">
      <dgm:prSet presAssocID="{012A3862-CEE9-4783-ADCA-744A3016C046}" presName="Name37" presStyleLbl="parChTrans1D3" presStyleIdx="1" presStyleCnt="6"/>
      <dgm:spPr/>
      <dgm:t>
        <a:bodyPr/>
        <a:lstStyle/>
        <a:p>
          <a:endParaRPr lang="cs-CZ"/>
        </a:p>
      </dgm:t>
    </dgm:pt>
    <dgm:pt modelId="{B5EB7E1B-BE18-43C1-8AD3-26252D04335D}" type="pres">
      <dgm:prSet presAssocID="{8BB8A0F6-625B-4727-A8CB-2E428184E62B}" presName="hierRoot2" presStyleCnt="0">
        <dgm:presLayoutVars>
          <dgm:hierBranch val="init"/>
        </dgm:presLayoutVars>
      </dgm:prSet>
      <dgm:spPr/>
    </dgm:pt>
    <dgm:pt modelId="{48A10268-AD8B-4616-9C38-738614DAA9EF}" type="pres">
      <dgm:prSet presAssocID="{8BB8A0F6-625B-4727-A8CB-2E428184E62B}" presName="rootComposite" presStyleCnt="0"/>
      <dgm:spPr/>
    </dgm:pt>
    <dgm:pt modelId="{F7CF9F6B-A1AE-475F-80F3-891421522E68}" type="pres">
      <dgm:prSet presAssocID="{8BB8A0F6-625B-4727-A8CB-2E428184E62B}" presName="rootText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C0ABFFE-818E-427C-B95C-83ECDDBE3370}" type="pres">
      <dgm:prSet presAssocID="{8BB8A0F6-625B-4727-A8CB-2E428184E62B}" presName="rootConnector" presStyleLbl="node3" presStyleIdx="1" presStyleCnt="6"/>
      <dgm:spPr/>
      <dgm:t>
        <a:bodyPr/>
        <a:lstStyle/>
        <a:p>
          <a:endParaRPr lang="cs-CZ"/>
        </a:p>
      </dgm:t>
    </dgm:pt>
    <dgm:pt modelId="{763A0E3F-128F-4BB5-9EB3-F178E780BB9D}" type="pres">
      <dgm:prSet presAssocID="{8BB8A0F6-625B-4727-A8CB-2E428184E62B}" presName="hierChild4" presStyleCnt="0"/>
      <dgm:spPr/>
    </dgm:pt>
    <dgm:pt modelId="{49DEE349-A1EA-47F9-A3C8-4DB46DA1B85C}" type="pres">
      <dgm:prSet presAssocID="{8BB8A0F6-625B-4727-A8CB-2E428184E62B}" presName="hierChild5" presStyleCnt="0"/>
      <dgm:spPr/>
    </dgm:pt>
    <dgm:pt modelId="{47399E95-1480-4FDE-8B49-F543E2AC3428}" type="pres">
      <dgm:prSet presAssocID="{BF4B3AE0-4FD7-47D4-B376-A6FA5757131A}" presName="Name37" presStyleLbl="parChTrans1D3" presStyleIdx="2" presStyleCnt="6"/>
      <dgm:spPr/>
      <dgm:t>
        <a:bodyPr/>
        <a:lstStyle/>
        <a:p>
          <a:endParaRPr lang="cs-CZ"/>
        </a:p>
      </dgm:t>
    </dgm:pt>
    <dgm:pt modelId="{FF383B5A-4F40-44E8-81CE-FF0EAF9C2896}" type="pres">
      <dgm:prSet presAssocID="{DD56EFC8-8EFB-47C9-ACAE-7F5B5CF583B6}" presName="hierRoot2" presStyleCnt="0">
        <dgm:presLayoutVars>
          <dgm:hierBranch val="init"/>
        </dgm:presLayoutVars>
      </dgm:prSet>
      <dgm:spPr/>
    </dgm:pt>
    <dgm:pt modelId="{7818D681-9209-4AD4-8CF0-71B07FCF6398}" type="pres">
      <dgm:prSet presAssocID="{DD56EFC8-8EFB-47C9-ACAE-7F5B5CF583B6}" presName="rootComposite" presStyleCnt="0"/>
      <dgm:spPr/>
    </dgm:pt>
    <dgm:pt modelId="{0E296E90-EC07-49B2-AEFE-197B74C1088B}" type="pres">
      <dgm:prSet presAssocID="{DD56EFC8-8EFB-47C9-ACAE-7F5B5CF583B6}" presName="rootText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E11A33E-D7E5-4938-B4B8-E36C19597E28}" type="pres">
      <dgm:prSet presAssocID="{DD56EFC8-8EFB-47C9-ACAE-7F5B5CF583B6}" presName="rootConnector" presStyleLbl="node3" presStyleIdx="2" presStyleCnt="6"/>
      <dgm:spPr/>
      <dgm:t>
        <a:bodyPr/>
        <a:lstStyle/>
        <a:p>
          <a:endParaRPr lang="cs-CZ"/>
        </a:p>
      </dgm:t>
    </dgm:pt>
    <dgm:pt modelId="{66E76AF1-9CC8-45A6-BE75-7E39B9FA6F96}" type="pres">
      <dgm:prSet presAssocID="{DD56EFC8-8EFB-47C9-ACAE-7F5B5CF583B6}" presName="hierChild4" presStyleCnt="0"/>
      <dgm:spPr/>
    </dgm:pt>
    <dgm:pt modelId="{3236504F-E405-49AA-BCFF-66E0F97A47FD}" type="pres">
      <dgm:prSet presAssocID="{DD56EFC8-8EFB-47C9-ACAE-7F5B5CF583B6}" presName="hierChild5" presStyleCnt="0"/>
      <dgm:spPr/>
    </dgm:pt>
    <dgm:pt modelId="{DB83E004-AB05-469D-8500-D92459F37550}" type="pres">
      <dgm:prSet presAssocID="{DB1A125A-1DBB-409E-A4C2-B1B69578A4B8}" presName="hierChild5" presStyleCnt="0"/>
      <dgm:spPr/>
    </dgm:pt>
    <dgm:pt modelId="{2E115606-70F0-4490-AB37-CEEA954566CC}" type="pres">
      <dgm:prSet presAssocID="{D8CCF6CE-05CE-4FE3-9C26-51F7C1BA8905}" presName="Name37" presStyleLbl="parChTrans1D2" presStyleIdx="1" presStyleCnt="2"/>
      <dgm:spPr/>
      <dgm:t>
        <a:bodyPr/>
        <a:lstStyle/>
        <a:p>
          <a:endParaRPr lang="cs-CZ"/>
        </a:p>
      </dgm:t>
    </dgm:pt>
    <dgm:pt modelId="{A25A75E5-CBD3-4FC4-87FF-113560A300FE}" type="pres">
      <dgm:prSet presAssocID="{47B2DC4B-2934-4177-AD46-CD2D50B21BA8}" presName="hierRoot2" presStyleCnt="0">
        <dgm:presLayoutVars>
          <dgm:hierBranch val="init"/>
        </dgm:presLayoutVars>
      </dgm:prSet>
      <dgm:spPr/>
    </dgm:pt>
    <dgm:pt modelId="{BB20E8BF-D192-471F-BCBE-9D019C6B4176}" type="pres">
      <dgm:prSet presAssocID="{47B2DC4B-2934-4177-AD46-CD2D50B21BA8}" presName="rootComposite" presStyleCnt="0"/>
      <dgm:spPr/>
    </dgm:pt>
    <dgm:pt modelId="{47EEF417-8FA9-45AB-B116-599E1F83EF3A}" type="pres">
      <dgm:prSet presAssocID="{47B2DC4B-2934-4177-AD46-CD2D50B21BA8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3C21A66-00B1-421F-8F3B-ECF12EC49947}" type="pres">
      <dgm:prSet presAssocID="{47B2DC4B-2934-4177-AD46-CD2D50B21BA8}" presName="rootConnector" presStyleLbl="node2" presStyleIdx="1" presStyleCnt="2"/>
      <dgm:spPr/>
      <dgm:t>
        <a:bodyPr/>
        <a:lstStyle/>
        <a:p>
          <a:endParaRPr lang="cs-CZ"/>
        </a:p>
      </dgm:t>
    </dgm:pt>
    <dgm:pt modelId="{EE4DB674-3076-4C4B-8B8E-4E655047C5AF}" type="pres">
      <dgm:prSet presAssocID="{47B2DC4B-2934-4177-AD46-CD2D50B21BA8}" presName="hierChild4" presStyleCnt="0"/>
      <dgm:spPr/>
    </dgm:pt>
    <dgm:pt modelId="{18657157-A00B-4265-979F-0A9F6423E66D}" type="pres">
      <dgm:prSet presAssocID="{0856C4B5-C513-4A40-A88C-6B6D8B4F5000}" presName="Name37" presStyleLbl="parChTrans1D3" presStyleIdx="3" presStyleCnt="6"/>
      <dgm:spPr/>
      <dgm:t>
        <a:bodyPr/>
        <a:lstStyle/>
        <a:p>
          <a:endParaRPr lang="cs-CZ"/>
        </a:p>
      </dgm:t>
    </dgm:pt>
    <dgm:pt modelId="{37DFA5DD-E821-4C15-8F05-8B5B0E39063D}" type="pres">
      <dgm:prSet presAssocID="{A44B3DF4-A4C0-4AB1-9332-9C0F6BB01D67}" presName="hierRoot2" presStyleCnt="0">
        <dgm:presLayoutVars>
          <dgm:hierBranch val="init"/>
        </dgm:presLayoutVars>
      </dgm:prSet>
      <dgm:spPr/>
    </dgm:pt>
    <dgm:pt modelId="{54AF8B48-AA13-46DD-9FC2-ED7A3ADAA3EC}" type="pres">
      <dgm:prSet presAssocID="{A44B3DF4-A4C0-4AB1-9332-9C0F6BB01D67}" presName="rootComposite" presStyleCnt="0"/>
      <dgm:spPr/>
    </dgm:pt>
    <dgm:pt modelId="{137E5E4D-0B67-4ED2-B6F9-B5DEE30D86B5}" type="pres">
      <dgm:prSet presAssocID="{A44B3DF4-A4C0-4AB1-9332-9C0F6BB01D67}" presName="rootText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B8C03CB-A7F8-4F5B-9ABB-F18FD60779A9}" type="pres">
      <dgm:prSet presAssocID="{A44B3DF4-A4C0-4AB1-9332-9C0F6BB01D67}" presName="rootConnector" presStyleLbl="node3" presStyleIdx="3" presStyleCnt="6"/>
      <dgm:spPr/>
      <dgm:t>
        <a:bodyPr/>
        <a:lstStyle/>
        <a:p>
          <a:endParaRPr lang="cs-CZ"/>
        </a:p>
      </dgm:t>
    </dgm:pt>
    <dgm:pt modelId="{BF84FA6C-A717-4723-895A-11048BFDF30F}" type="pres">
      <dgm:prSet presAssocID="{A44B3DF4-A4C0-4AB1-9332-9C0F6BB01D67}" presName="hierChild4" presStyleCnt="0"/>
      <dgm:spPr/>
    </dgm:pt>
    <dgm:pt modelId="{A8AAF36D-F8EF-44FC-AEE8-0680EE531032}" type="pres">
      <dgm:prSet presAssocID="{9B26E690-D52B-4E4F-AF40-D4AA11B478C2}" presName="Name37" presStyleLbl="parChTrans1D4" presStyleIdx="0" presStyleCnt="13"/>
      <dgm:spPr/>
      <dgm:t>
        <a:bodyPr/>
        <a:lstStyle/>
        <a:p>
          <a:endParaRPr lang="cs-CZ"/>
        </a:p>
      </dgm:t>
    </dgm:pt>
    <dgm:pt modelId="{8F270013-9CF2-474A-8F78-BCC9AFEFCECC}" type="pres">
      <dgm:prSet presAssocID="{D35F40A3-C883-4184-9D1C-7F7CDA9CEC41}" presName="hierRoot2" presStyleCnt="0">
        <dgm:presLayoutVars>
          <dgm:hierBranch val="init"/>
        </dgm:presLayoutVars>
      </dgm:prSet>
      <dgm:spPr/>
    </dgm:pt>
    <dgm:pt modelId="{BD779DE3-E8E9-4FB7-9719-DDB1F48C7689}" type="pres">
      <dgm:prSet presAssocID="{D35F40A3-C883-4184-9D1C-7F7CDA9CEC41}" presName="rootComposite" presStyleCnt="0"/>
      <dgm:spPr/>
    </dgm:pt>
    <dgm:pt modelId="{EB57AFFD-D661-47E9-9473-8F837746455D}" type="pres">
      <dgm:prSet presAssocID="{D35F40A3-C883-4184-9D1C-7F7CDA9CEC41}" presName="rootText" presStyleLbl="node4" presStyleIdx="0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F70F5C4-335D-4FCE-A62B-5AD50E600480}" type="pres">
      <dgm:prSet presAssocID="{D35F40A3-C883-4184-9D1C-7F7CDA9CEC41}" presName="rootConnector" presStyleLbl="node4" presStyleIdx="0" presStyleCnt="13"/>
      <dgm:spPr/>
      <dgm:t>
        <a:bodyPr/>
        <a:lstStyle/>
        <a:p>
          <a:endParaRPr lang="cs-CZ"/>
        </a:p>
      </dgm:t>
    </dgm:pt>
    <dgm:pt modelId="{C8355107-B6D1-461E-AF10-9E008D609513}" type="pres">
      <dgm:prSet presAssocID="{D35F40A3-C883-4184-9D1C-7F7CDA9CEC41}" presName="hierChild4" presStyleCnt="0"/>
      <dgm:spPr/>
    </dgm:pt>
    <dgm:pt modelId="{E25B86B9-1D40-493A-B78D-B093355914AB}" type="pres">
      <dgm:prSet presAssocID="{D35F40A3-C883-4184-9D1C-7F7CDA9CEC41}" presName="hierChild5" presStyleCnt="0"/>
      <dgm:spPr/>
    </dgm:pt>
    <dgm:pt modelId="{62CD0ED9-AA27-4201-9996-CDF1EA061BB2}" type="pres">
      <dgm:prSet presAssocID="{6F017772-3ECE-4724-94E2-C406E64E0A4F}" presName="Name37" presStyleLbl="parChTrans1D4" presStyleIdx="1" presStyleCnt="13"/>
      <dgm:spPr/>
      <dgm:t>
        <a:bodyPr/>
        <a:lstStyle/>
        <a:p>
          <a:endParaRPr lang="cs-CZ"/>
        </a:p>
      </dgm:t>
    </dgm:pt>
    <dgm:pt modelId="{FEC0C076-B585-458F-AD0F-6FCCA96B005C}" type="pres">
      <dgm:prSet presAssocID="{06EDDD23-D759-4FDD-A368-F0EA1333C37C}" presName="hierRoot2" presStyleCnt="0">
        <dgm:presLayoutVars>
          <dgm:hierBranch val="init"/>
        </dgm:presLayoutVars>
      </dgm:prSet>
      <dgm:spPr/>
    </dgm:pt>
    <dgm:pt modelId="{FB03C542-23CD-4A81-AC84-9C8B5E30DBAA}" type="pres">
      <dgm:prSet presAssocID="{06EDDD23-D759-4FDD-A368-F0EA1333C37C}" presName="rootComposite" presStyleCnt="0"/>
      <dgm:spPr/>
    </dgm:pt>
    <dgm:pt modelId="{65DB50FE-4DB4-44F1-AD3F-4CC307B1B85E}" type="pres">
      <dgm:prSet presAssocID="{06EDDD23-D759-4FDD-A368-F0EA1333C37C}" presName="rootText" presStyleLbl="node4" presStyleIdx="1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04B86FF-1DD5-4F92-8772-4B1EBE675AD8}" type="pres">
      <dgm:prSet presAssocID="{06EDDD23-D759-4FDD-A368-F0EA1333C37C}" presName="rootConnector" presStyleLbl="node4" presStyleIdx="1" presStyleCnt="13"/>
      <dgm:spPr/>
      <dgm:t>
        <a:bodyPr/>
        <a:lstStyle/>
        <a:p>
          <a:endParaRPr lang="cs-CZ"/>
        </a:p>
      </dgm:t>
    </dgm:pt>
    <dgm:pt modelId="{464F28F7-4FF8-4659-855E-E6662862616F}" type="pres">
      <dgm:prSet presAssocID="{06EDDD23-D759-4FDD-A368-F0EA1333C37C}" presName="hierChild4" presStyleCnt="0"/>
      <dgm:spPr/>
    </dgm:pt>
    <dgm:pt modelId="{9F23BBB0-91EC-4D11-96ED-4CB13B76258C}" type="pres">
      <dgm:prSet presAssocID="{06EDDD23-D759-4FDD-A368-F0EA1333C37C}" presName="hierChild5" presStyleCnt="0"/>
      <dgm:spPr/>
    </dgm:pt>
    <dgm:pt modelId="{CC13842E-7D1C-451F-844D-5B139F1006B1}" type="pres">
      <dgm:prSet presAssocID="{1CA0FBEB-8186-4833-929B-C94E466C8986}" presName="Name37" presStyleLbl="parChTrans1D4" presStyleIdx="2" presStyleCnt="13"/>
      <dgm:spPr/>
      <dgm:t>
        <a:bodyPr/>
        <a:lstStyle/>
        <a:p>
          <a:endParaRPr lang="cs-CZ"/>
        </a:p>
      </dgm:t>
    </dgm:pt>
    <dgm:pt modelId="{D9489B4A-9443-4A56-9A5D-8FA47775F277}" type="pres">
      <dgm:prSet presAssocID="{2A93CC69-187E-445F-A9C6-01C41B5265E4}" presName="hierRoot2" presStyleCnt="0">
        <dgm:presLayoutVars>
          <dgm:hierBranch val="init"/>
        </dgm:presLayoutVars>
      </dgm:prSet>
      <dgm:spPr/>
    </dgm:pt>
    <dgm:pt modelId="{8CAB2510-AEE9-40CB-91C2-8CD35BF40B22}" type="pres">
      <dgm:prSet presAssocID="{2A93CC69-187E-445F-A9C6-01C41B5265E4}" presName="rootComposite" presStyleCnt="0"/>
      <dgm:spPr/>
    </dgm:pt>
    <dgm:pt modelId="{667F0818-2AD1-46C3-ABFF-D19CB7BB0AB9}" type="pres">
      <dgm:prSet presAssocID="{2A93CC69-187E-445F-A9C6-01C41B5265E4}" presName="rootText" presStyleLbl="node4" presStyleIdx="2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47DA3DB-6CF7-4E3E-B810-32D758B31A37}" type="pres">
      <dgm:prSet presAssocID="{2A93CC69-187E-445F-A9C6-01C41B5265E4}" presName="rootConnector" presStyleLbl="node4" presStyleIdx="2" presStyleCnt="13"/>
      <dgm:spPr/>
      <dgm:t>
        <a:bodyPr/>
        <a:lstStyle/>
        <a:p>
          <a:endParaRPr lang="cs-CZ"/>
        </a:p>
      </dgm:t>
    </dgm:pt>
    <dgm:pt modelId="{06F20C1A-5FBD-4320-82CE-6D1ED59D963E}" type="pres">
      <dgm:prSet presAssocID="{2A93CC69-187E-445F-A9C6-01C41B5265E4}" presName="hierChild4" presStyleCnt="0"/>
      <dgm:spPr/>
    </dgm:pt>
    <dgm:pt modelId="{87E44FCC-05CD-49C9-B37C-CE9C48363171}" type="pres">
      <dgm:prSet presAssocID="{2A93CC69-187E-445F-A9C6-01C41B5265E4}" presName="hierChild5" presStyleCnt="0"/>
      <dgm:spPr/>
    </dgm:pt>
    <dgm:pt modelId="{3DCD9E2F-453F-4A53-AE4A-F47BBBB83299}" type="pres">
      <dgm:prSet presAssocID="{74F4ECD3-7803-4F21-93A5-3ECF16949EE0}" presName="Name37" presStyleLbl="parChTrans1D4" presStyleIdx="3" presStyleCnt="13"/>
      <dgm:spPr/>
      <dgm:t>
        <a:bodyPr/>
        <a:lstStyle/>
        <a:p>
          <a:endParaRPr lang="cs-CZ"/>
        </a:p>
      </dgm:t>
    </dgm:pt>
    <dgm:pt modelId="{CF629B45-CE78-4E5D-9F4C-B901604AD216}" type="pres">
      <dgm:prSet presAssocID="{B96E95B3-431F-499E-8866-F24E1906D885}" presName="hierRoot2" presStyleCnt="0">
        <dgm:presLayoutVars>
          <dgm:hierBranch val="init"/>
        </dgm:presLayoutVars>
      </dgm:prSet>
      <dgm:spPr/>
    </dgm:pt>
    <dgm:pt modelId="{23AB705E-4BAE-4648-92FC-B5E1CA47FABE}" type="pres">
      <dgm:prSet presAssocID="{B96E95B3-431F-499E-8866-F24E1906D885}" presName="rootComposite" presStyleCnt="0"/>
      <dgm:spPr/>
    </dgm:pt>
    <dgm:pt modelId="{9F382D72-AC5B-4315-9950-E0DBE95F7C7C}" type="pres">
      <dgm:prSet presAssocID="{B96E95B3-431F-499E-8866-F24E1906D885}" presName="rootText" presStyleLbl="node4" presStyleIdx="3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25B37CB-F147-44FF-84E6-F54069CB89E4}" type="pres">
      <dgm:prSet presAssocID="{B96E95B3-431F-499E-8866-F24E1906D885}" presName="rootConnector" presStyleLbl="node4" presStyleIdx="3" presStyleCnt="13"/>
      <dgm:spPr/>
      <dgm:t>
        <a:bodyPr/>
        <a:lstStyle/>
        <a:p>
          <a:endParaRPr lang="cs-CZ"/>
        </a:p>
      </dgm:t>
    </dgm:pt>
    <dgm:pt modelId="{F43D4F3C-DDD4-4686-AA88-1C8C781BDD77}" type="pres">
      <dgm:prSet presAssocID="{B96E95B3-431F-499E-8866-F24E1906D885}" presName="hierChild4" presStyleCnt="0"/>
      <dgm:spPr/>
    </dgm:pt>
    <dgm:pt modelId="{07007A1E-A05E-43A9-8CE4-CEAC82EC4686}" type="pres">
      <dgm:prSet presAssocID="{B96E95B3-431F-499E-8866-F24E1906D885}" presName="hierChild5" presStyleCnt="0"/>
      <dgm:spPr/>
    </dgm:pt>
    <dgm:pt modelId="{0925CE52-E760-42DF-842A-E9902EAD6405}" type="pres">
      <dgm:prSet presAssocID="{86C54212-2ABE-446E-A975-445FC0613103}" presName="Name37" presStyleLbl="parChTrans1D4" presStyleIdx="4" presStyleCnt="13"/>
      <dgm:spPr/>
      <dgm:t>
        <a:bodyPr/>
        <a:lstStyle/>
        <a:p>
          <a:endParaRPr lang="cs-CZ"/>
        </a:p>
      </dgm:t>
    </dgm:pt>
    <dgm:pt modelId="{1A36B57A-ABF7-4B9F-95C8-1E931B3EEBE8}" type="pres">
      <dgm:prSet presAssocID="{A91B31B6-F86D-477E-9D98-BC061FD36B3A}" presName="hierRoot2" presStyleCnt="0">
        <dgm:presLayoutVars>
          <dgm:hierBranch val="init"/>
        </dgm:presLayoutVars>
      </dgm:prSet>
      <dgm:spPr/>
    </dgm:pt>
    <dgm:pt modelId="{0F522EE3-9778-4680-BB44-533D03828D99}" type="pres">
      <dgm:prSet presAssocID="{A91B31B6-F86D-477E-9D98-BC061FD36B3A}" presName="rootComposite" presStyleCnt="0"/>
      <dgm:spPr/>
    </dgm:pt>
    <dgm:pt modelId="{5DF6A406-2A2E-4BCD-85FE-90618D018D83}" type="pres">
      <dgm:prSet presAssocID="{A91B31B6-F86D-477E-9D98-BC061FD36B3A}" presName="rootText" presStyleLbl="node4" presStyleIdx="4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F96D276-4E29-4B35-9933-EB2D7995D3AF}" type="pres">
      <dgm:prSet presAssocID="{A91B31B6-F86D-477E-9D98-BC061FD36B3A}" presName="rootConnector" presStyleLbl="node4" presStyleIdx="4" presStyleCnt="13"/>
      <dgm:spPr/>
      <dgm:t>
        <a:bodyPr/>
        <a:lstStyle/>
        <a:p>
          <a:endParaRPr lang="cs-CZ"/>
        </a:p>
      </dgm:t>
    </dgm:pt>
    <dgm:pt modelId="{40842927-19AB-4DBF-9201-1D36C13ED35A}" type="pres">
      <dgm:prSet presAssocID="{A91B31B6-F86D-477E-9D98-BC061FD36B3A}" presName="hierChild4" presStyleCnt="0"/>
      <dgm:spPr/>
    </dgm:pt>
    <dgm:pt modelId="{7847DC67-E4AF-426B-A2E9-F190DCAFF6A5}" type="pres">
      <dgm:prSet presAssocID="{A91B31B6-F86D-477E-9D98-BC061FD36B3A}" presName="hierChild5" presStyleCnt="0"/>
      <dgm:spPr/>
    </dgm:pt>
    <dgm:pt modelId="{E3EFF161-82C8-4745-8F83-49C167EAF1E4}" type="pres">
      <dgm:prSet presAssocID="{A44B3DF4-A4C0-4AB1-9332-9C0F6BB01D67}" presName="hierChild5" presStyleCnt="0"/>
      <dgm:spPr/>
    </dgm:pt>
    <dgm:pt modelId="{EA52BA9B-598D-4184-9E7A-2BC757914417}" type="pres">
      <dgm:prSet presAssocID="{A568B3A5-E1A9-4243-B420-6583696EF1B1}" presName="Name37" presStyleLbl="parChTrans1D3" presStyleIdx="4" presStyleCnt="6"/>
      <dgm:spPr/>
      <dgm:t>
        <a:bodyPr/>
        <a:lstStyle/>
        <a:p>
          <a:endParaRPr lang="cs-CZ"/>
        </a:p>
      </dgm:t>
    </dgm:pt>
    <dgm:pt modelId="{38F46E03-4B68-4BC0-A656-781C1E873AC6}" type="pres">
      <dgm:prSet presAssocID="{52E2D0CC-09C5-4C87-AA01-0D98A2E0B88C}" presName="hierRoot2" presStyleCnt="0">
        <dgm:presLayoutVars>
          <dgm:hierBranch val="init"/>
        </dgm:presLayoutVars>
      </dgm:prSet>
      <dgm:spPr/>
    </dgm:pt>
    <dgm:pt modelId="{9C291AC6-5212-4776-A959-189EE63C30DD}" type="pres">
      <dgm:prSet presAssocID="{52E2D0CC-09C5-4C87-AA01-0D98A2E0B88C}" presName="rootComposite" presStyleCnt="0"/>
      <dgm:spPr/>
    </dgm:pt>
    <dgm:pt modelId="{B257AB1F-E8FF-4B90-80B4-FD5FF117F76B}" type="pres">
      <dgm:prSet presAssocID="{52E2D0CC-09C5-4C87-AA01-0D98A2E0B88C}" presName="rootText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7F73481-721F-4BA5-9DF6-0B6C1CDE1662}" type="pres">
      <dgm:prSet presAssocID="{52E2D0CC-09C5-4C87-AA01-0D98A2E0B88C}" presName="rootConnector" presStyleLbl="node3" presStyleIdx="4" presStyleCnt="6"/>
      <dgm:spPr/>
      <dgm:t>
        <a:bodyPr/>
        <a:lstStyle/>
        <a:p>
          <a:endParaRPr lang="cs-CZ"/>
        </a:p>
      </dgm:t>
    </dgm:pt>
    <dgm:pt modelId="{0C5B8BC4-46C8-4512-BBAC-96AFEB080046}" type="pres">
      <dgm:prSet presAssocID="{52E2D0CC-09C5-4C87-AA01-0D98A2E0B88C}" presName="hierChild4" presStyleCnt="0"/>
      <dgm:spPr/>
    </dgm:pt>
    <dgm:pt modelId="{09EF8BC2-842D-4438-AA2C-A611B3E137B8}" type="pres">
      <dgm:prSet presAssocID="{E293E755-EC6B-4E98-BDF8-39D284632397}" presName="Name37" presStyleLbl="parChTrans1D4" presStyleIdx="5" presStyleCnt="13"/>
      <dgm:spPr/>
      <dgm:t>
        <a:bodyPr/>
        <a:lstStyle/>
        <a:p>
          <a:endParaRPr lang="cs-CZ"/>
        </a:p>
      </dgm:t>
    </dgm:pt>
    <dgm:pt modelId="{49EAD9C0-AB65-4F30-BD37-C3B4C2C0AF86}" type="pres">
      <dgm:prSet presAssocID="{F8BEEB68-B988-45AC-B8AF-5B866B22E4B6}" presName="hierRoot2" presStyleCnt="0">
        <dgm:presLayoutVars>
          <dgm:hierBranch val="init"/>
        </dgm:presLayoutVars>
      </dgm:prSet>
      <dgm:spPr/>
    </dgm:pt>
    <dgm:pt modelId="{30E6E293-9D30-4F52-A3F2-A77182D465B3}" type="pres">
      <dgm:prSet presAssocID="{F8BEEB68-B988-45AC-B8AF-5B866B22E4B6}" presName="rootComposite" presStyleCnt="0"/>
      <dgm:spPr/>
    </dgm:pt>
    <dgm:pt modelId="{89E354A7-B7A6-497F-B7A7-861030E55744}" type="pres">
      <dgm:prSet presAssocID="{F8BEEB68-B988-45AC-B8AF-5B866B22E4B6}" presName="rootText" presStyleLbl="node4" presStyleIdx="5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3884418-56E1-46A5-B2D2-67E6EFF74108}" type="pres">
      <dgm:prSet presAssocID="{F8BEEB68-B988-45AC-B8AF-5B866B22E4B6}" presName="rootConnector" presStyleLbl="node4" presStyleIdx="5" presStyleCnt="13"/>
      <dgm:spPr/>
      <dgm:t>
        <a:bodyPr/>
        <a:lstStyle/>
        <a:p>
          <a:endParaRPr lang="cs-CZ"/>
        </a:p>
      </dgm:t>
    </dgm:pt>
    <dgm:pt modelId="{F966DFDC-D004-4347-8314-F6009EE162B2}" type="pres">
      <dgm:prSet presAssocID="{F8BEEB68-B988-45AC-B8AF-5B866B22E4B6}" presName="hierChild4" presStyleCnt="0"/>
      <dgm:spPr/>
    </dgm:pt>
    <dgm:pt modelId="{27C73CA9-05B9-4A98-836C-88D2997EBA18}" type="pres">
      <dgm:prSet presAssocID="{F8BEEB68-B988-45AC-B8AF-5B866B22E4B6}" presName="hierChild5" presStyleCnt="0"/>
      <dgm:spPr/>
    </dgm:pt>
    <dgm:pt modelId="{3779909C-BD8B-4F34-B633-636FB92550B9}" type="pres">
      <dgm:prSet presAssocID="{C8399C69-3CE9-4654-9B00-B456DA0C40AE}" presName="Name37" presStyleLbl="parChTrans1D4" presStyleIdx="6" presStyleCnt="13"/>
      <dgm:spPr/>
      <dgm:t>
        <a:bodyPr/>
        <a:lstStyle/>
        <a:p>
          <a:endParaRPr lang="cs-CZ"/>
        </a:p>
      </dgm:t>
    </dgm:pt>
    <dgm:pt modelId="{0D97DEF0-4491-4E27-9FEC-DE68FF974424}" type="pres">
      <dgm:prSet presAssocID="{3167E37A-8657-4AE2-975F-2CC64254055F}" presName="hierRoot2" presStyleCnt="0">
        <dgm:presLayoutVars>
          <dgm:hierBranch val="init"/>
        </dgm:presLayoutVars>
      </dgm:prSet>
      <dgm:spPr/>
    </dgm:pt>
    <dgm:pt modelId="{04DD3E4D-62DB-4734-9AD7-45F25FEDDE13}" type="pres">
      <dgm:prSet presAssocID="{3167E37A-8657-4AE2-975F-2CC64254055F}" presName="rootComposite" presStyleCnt="0"/>
      <dgm:spPr/>
    </dgm:pt>
    <dgm:pt modelId="{C3AA0FCC-BE20-4F4F-967B-D01F191A3084}" type="pres">
      <dgm:prSet presAssocID="{3167E37A-8657-4AE2-975F-2CC64254055F}" presName="rootText" presStyleLbl="node4" presStyleIdx="6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992C113-D6F7-42AD-8F1D-3BF216A97E5B}" type="pres">
      <dgm:prSet presAssocID="{3167E37A-8657-4AE2-975F-2CC64254055F}" presName="rootConnector" presStyleLbl="node4" presStyleIdx="6" presStyleCnt="13"/>
      <dgm:spPr/>
      <dgm:t>
        <a:bodyPr/>
        <a:lstStyle/>
        <a:p>
          <a:endParaRPr lang="cs-CZ"/>
        </a:p>
      </dgm:t>
    </dgm:pt>
    <dgm:pt modelId="{8D68CD44-FACB-4141-B3B0-CB084B756F90}" type="pres">
      <dgm:prSet presAssocID="{3167E37A-8657-4AE2-975F-2CC64254055F}" presName="hierChild4" presStyleCnt="0"/>
      <dgm:spPr/>
    </dgm:pt>
    <dgm:pt modelId="{D5F2EFF2-C998-4187-9C8F-EFE0210CDB1E}" type="pres">
      <dgm:prSet presAssocID="{3167E37A-8657-4AE2-975F-2CC64254055F}" presName="hierChild5" presStyleCnt="0"/>
      <dgm:spPr/>
    </dgm:pt>
    <dgm:pt modelId="{DC8CFC6C-7B44-4DFF-B702-7B1A294806E2}" type="pres">
      <dgm:prSet presAssocID="{3297CCA4-1A82-4FA3-9F45-A6E411ED411A}" presName="Name37" presStyleLbl="parChTrans1D4" presStyleIdx="7" presStyleCnt="13"/>
      <dgm:spPr/>
      <dgm:t>
        <a:bodyPr/>
        <a:lstStyle/>
        <a:p>
          <a:endParaRPr lang="cs-CZ"/>
        </a:p>
      </dgm:t>
    </dgm:pt>
    <dgm:pt modelId="{FC3728C6-7259-4866-B7E7-577B3A9783F6}" type="pres">
      <dgm:prSet presAssocID="{3C548706-F5D9-48E5-ADB4-44D7958CCDC9}" presName="hierRoot2" presStyleCnt="0">
        <dgm:presLayoutVars>
          <dgm:hierBranch val="init"/>
        </dgm:presLayoutVars>
      </dgm:prSet>
      <dgm:spPr/>
    </dgm:pt>
    <dgm:pt modelId="{D358D487-89E8-48FC-897A-B13D69EF866A}" type="pres">
      <dgm:prSet presAssocID="{3C548706-F5D9-48E5-ADB4-44D7958CCDC9}" presName="rootComposite" presStyleCnt="0"/>
      <dgm:spPr/>
    </dgm:pt>
    <dgm:pt modelId="{D9CE5582-CEC4-490F-ADFF-81540324D856}" type="pres">
      <dgm:prSet presAssocID="{3C548706-F5D9-48E5-ADB4-44D7958CCDC9}" presName="rootText" presStyleLbl="node4" presStyleIdx="7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B9810E4-313C-4FF9-A023-626483A96A56}" type="pres">
      <dgm:prSet presAssocID="{3C548706-F5D9-48E5-ADB4-44D7958CCDC9}" presName="rootConnector" presStyleLbl="node4" presStyleIdx="7" presStyleCnt="13"/>
      <dgm:spPr/>
      <dgm:t>
        <a:bodyPr/>
        <a:lstStyle/>
        <a:p>
          <a:endParaRPr lang="cs-CZ"/>
        </a:p>
      </dgm:t>
    </dgm:pt>
    <dgm:pt modelId="{31EC79C5-8565-4B64-9B86-9DE0C427C12F}" type="pres">
      <dgm:prSet presAssocID="{3C548706-F5D9-48E5-ADB4-44D7958CCDC9}" presName="hierChild4" presStyleCnt="0"/>
      <dgm:spPr/>
    </dgm:pt>
    <dgm:pt modelId="{C53124EE-1198-4D33-9F2B-9F5DBD8CD04E}" type="pres">
      <dgm:prSet presAssocID="{3C548706-F5D9-48E5-ADB4-44D7958CCDC9}" presName="hierChild5" presStyleCnt="0"/>
      <dgm:spPr/>
    </dgm:pt>
    <dgm:pt modelId="{5A4C45B7-3157-40D5-9FD7-7C43AA580754}" type="pres">
      <dgm:prSet presAssocID="{52E2D0CC-09C5-4C87-AA01-0D98A2E0B88C}" presName="hierChild5" presStyleCnt="0"/>
      <dgm:spPr/>
    </dgm:pt>
    <dgm:pt modelId="{03C4BC16-609F-4B59-8566-E19B6A823301}" type="pres">
      <dgm:prSet presAssocID="{6898397F-98AC-4FB9-AD92-25DB37381AA8}" presName="Name37" presStyleLbl="parChTrans1D3" presStyleIdx="5" presStyleCnt="6"/>
      <dgm:spPr/>
      <dgm:t>
        <a:bodyPr/>
        <a:lstStyle/>
        <a:p>
          <a:endParaRPr lang="cs-CZ"/>
        </a:p>
      </dgm:t>
    </dgm:pt>
    <dgm:pt modelId="{EBDDB0BD-B104-4168-96E2-B75EADE8BBF4}" type="pres">
      <dgm:prSet presAssocID="{1A27523D-F98C-4970-AC0D-E84E0EFA38AB}" presName="hierRoot2" presStyleCnt="0">
        <dgm:presLayoutVars>
          <dgm:hierBranch val="init"/>
        </dgm:presLayoutVars>
      </dgm:prSet>
      <dgm:spPr/>
    </dgm:pt>
    <dgm:pt modelId="{AE90F0FA-797D-4CEB-B687-F17F5F9FDC79}" type="pres">
      <dgm:prSet presAssocID="{1A27523D-F98C-4970-AC0D-E84E0EFA38AB}" presName="rootComposite" presStyleCnt="0"/>
      <dgm:spPr/>
    </dgm:pt>
    <dgm:pt modelId="{2E960F2B-5976-4161-963E-8B51D2BA1455}" type="pres">
      <dgm:prSet presAssocID="{1A27523D-F98C-4970-AC0D-E84E0EFA38AB}" presName="rootText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2207EC0-2D95-4791-81C1-8FAE3444B1C9}" type="pres">
      <dgm:prSet presAssocID="{1A27523D-F98C-4970-AC0D-E84E0EFA38AB}" presName="rootConnector" presStyleLbl="node3" presStyleIdx="5" presStyleCnt="6"/>
      <dgm:spPr/>
      <dgm:t>
        <a:bodyPr/>
        <a:lstStyle/>
        <a:p>
          <a:endParaRPr lang="cs-CZ"/>
        </a:p>
      </dgm:t>
    </dgm:pt>
    <dgm:pt modelId="{AD566147-1465-4843-872E-EDEEF5CF4582}" type="pres">
      <dgm:prSet presAssocID="{1A27523D-F98C-4970-AC0D-E84E0EFA38AB}" presName="hierChild4" presStyleCnt="0"/>
      <dgm:spPr/>
    </dgm:pt>
    <dgm:pt modelId="{07955D46-804F-48CF-B9C9-AFEA57DA36F6}" type="pres">
      <dgm:prSet presAssocID="{1AC5E61D-B45E-4B2D-B3D9-5D9AE62924F2}" presName="Name37" presStyleLbl="parChTrans1D4" presStyleIdx="8" presStyleCnt="13"/>
      <dgm:spPr/>
      <dgm:t>
        <a:bodyPr/>
        <a:lstStyle/>
        <a:p>
          <a:endParaRPr lang="cs-CZ"/>
        </a:p>
      </dgm:t>
    </dgm:pt>
    <dgm:pt modelId="{BFC75476-4645-494B-8D4F-D63D08783965}" type="pres">
      <dgm:prSet presAssocID="{A8613666-E90F-4355-8C8E-44FCB25C7E78}" presName="hierRoot2" presStyleCnt="0">
        <dgm:presLayoutVars>
          <dgm:hierBranch val="init"/>
        </dgm:presLayoutVars>
      </dgm:prSet>
      <dgm:spPr/>
    </dgm:pt>
    <dgm:pt modelId="{B6B3DA8B-F24E-48A8-91E8-6B738911CC98}" type="pres">
      <dgm:prSet presAssocID="{A8613666-E90F-4355-8C8E-44FCB25C7E78}" presName="rootComposite" presStyleCnt="0"/>
      <dgm:spPr/>
    </dgm:pt>
    <dgm:pt modelId="{5FA89EE1-3837-4239-BE47-F7539F2216EE}" type="pres">
      <dgm:prSet presAssocID="{A8613666-E90F-4355-8C8E-44FCB25C7E78}" presName="rootText" presStyleLbl="node4" presStyleIdx="8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69586EE-4B1D-41C9-BBD7-81D649A719DF}" type="pres">
      <dgm:prSet presAssocID="{A8613666-E90F-4355-8C8E-44FCB25C7E78}" presName="rootConnector" presStyleLbl="node4" presStyleIdx="8" presStyleCnt="13"/>
      <dgm:spPr/>
      <dgm:t>
        <a:bodyPr/>
        <a:lstStyle/>
        <a:p>
          <a:endParaRPr lang="cs-CZ"/>
        </a:p>
      </dgm:t>
    </dgm:pt>
    <dgm:pt modelId="{F5278CC4-724D-443E-894C-7CAC0FAE9921}" type="pres">
      <dgm:prSet presAssocID="{A8613666-E90F-4355-8C8E-44FCB25C7E78}" presName="hierChild4" presStyleCnt="0"/>
      <dgm:spPr/>
    </dgm:pt>
    <dgm:pt modelId="{307C2B5B-981F-4386-BF91-1DCF6B993DE3}" type="pres">
      <dgm:prSet presAssocID="{A8613666-E90F-4355-8C8E-44FCB25C7E78}" presName="hierChild5" presStyleCnt="0"/>
      <dgm:spPr/>
    </dgm:pt>
    <dgm:pt modelId="{3A9F0A7A-538B-4F46-8EE1-8EEA2E885745}" type="pres">
      <dgm:prSet presAssocID="{9E813872-C561-4FD0-A995-07A2F17BB5F7}" presName="Name37" presStyleLbl="parChTrans1D4" presStyleIdx="9" presStyleCnt="13"/>
      <dgm:spPr/>
      <dgm:t>
        <a:bodyPr/>
        <a:lstStyle/>
        <a:p>
          <a:endParaRPr lang="cs-CZ"/>
        </a:p>
      </dgm:t>
    </dgm:pt>
    <dgm:pt modelId="{CE6D7093-E52B-4D22-AD06-3AB8D08C69FC}" type="pres">
      <dgm:prSet presAssocID="{EB872FD7-BA3D-48DF-B025-8895988748BE}" presName="hierRoot2" presStyleCnt="0">
        <dgm:presLayoutVars>
          <dgm:hierBranch val="init"/>
        </dgm:presLayoutVars>
      </dgm:prSet>
      <dgm:spPr/>
    </dgm:pt>
    <dgm:pt modelId="{A435C812-0C2D-425E-AC90-F4328E90491B}" type="pres">
      <dgm:prSet presAssocID="{EB872FD7-BA3D-48DF-B025-8895988748BE}" presName="rootComposite" presStyleCnt="0"/>
      <dgm:spPr/>
    </dgm:pt>
    <dgm:pt modelId="{1F1820F9-E5E1-4B9F-A061-6C82CDBFE0A8}" type="pres">
      <dgm:prSet presAssocID="{EB872FD7-BA3D-48DF-B025-8895988748BE}" presName="rootText" presStyleLbl="node4" presStyleIdx="9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66BB537-4F6D-41A3-A19B-81A7C6B59358}" type="pres">
      <dgm:prSet presAssocID="{EB872FD7-BA3D-48DF-B025-8895988748BE}" presName="rootConnector" presStyleLbl="node4" presStyleIdx="9" presStyleCnt="13"/>
      <dgm:spPr/>
      <dgm:t>
        <a:bodyPr/>
        <a:lstStyle/>
        <a:p>
          <a:endParaRPr lang="cs-CZ"/>
        </a:p>
      </dgm:t>
    </dgm:pt>
    <dgm:pt modelId="{06BA208B-4DB1-4615-8F3E-DFA3E2A9222B}" type="pres">
      <dgm:prSet presAssocID="{EB872FD7-BA3D-48DF-B025-8895988748BE}" presName="hierChild4" presStyleCnt="0"/>
      <dgm:spPr/>
    </dgm:pt>
    <dgm:pt modelId="{C6EDBCD0-8328-4251-99D7-92A818725571}" type="pres">
      <dgm:prSet presAssocID="{EB872FD7-BA3D-48DF-B025-8895988748BE}" presName="hierChild5" presStyleCnt="0"/>
      <dgm:spPr/>
    </dgm:pt>
    <dgm:pt modelId="{AA771F5F-4536-4A45-BCD0-780B0055E4B5}" type="pres">
      <dgm:prSet presAssocID="{A1C54DDC-911D-4F9F-8842-F90B92A5A189}" presName="Name37" presStyleLbl="parChTrans1D4" presStyleIdx="10" presStyleCnt="13"/>
      <dgm:spPr/>
      <dgm:t>
        <a:bodyPr/>
        <a:lstStyle/>
        <a:p>
          <a:endParaRPr lang="cs-CZ"/>
        </a:p>
      </dgm:t>
    </dgm:pt>
    <dgm:pt modelId="{3771600A-F128-4307-BA26-FCF6F36EBABB}" type="pres">
      <dgm:prSet presAssocID="{2B5D3C77-5D98-47E4-89E1-11EB8BB9A5D0}" presName="hierRoot2" presStyleCnt="0">
        <dgm:presLayoutVars>
          <dgm:hierBranch val="init"/>
        </dgm:presLayoutVars>
      </dgm:prSet>
      <dgm:spPr/>
    </dgm:pt>
    <dgm:pt modelId="{7954D7B2-37DC-4DF5-B661-99C1A3B378A3}" type="pres">
      <dgm:prSet presAssocID="{2B5D3C77-5D98-47E4-89E1-11EB8BB9A5D0}" presName="rootComposite" presStyleCnt="0"/>
      <dgm:spPr/>
    </dgm:pt>
    <dgm:pt modelId="{D361FAC5-1941-40F1-8AF5-DED596CB7EBA}" type="pres">
      <dgm:prSet presAssocID="{2B5D3C77-5D98-47E4-89E1-11EB8BB9A5D0}" presName="rootText" presStyleLbl="node4" presStyleIdx="10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3B06BB2-7C2E-4A64-ABFF-98E240DB57ED}" type="pres">
      <dgm:prSet presAssocID="{2B5D3C77-5D98-47E4-89E1-11EB8BB9A5D0}" presName="rootConnector" presStyleLbl="node4" presStyleIdx="10" presStyleCnt="13"/>
      <dgm:spPr/>
      <dgm:t>
        <a:bodyPr/>
        <a:lstStyle/>
        <a:p>
          <a:endParaRPr lang="cs-CZ"/>
        </a:p>
      </dgm:t>
    </dgm:pt>
    <dgm:pt modelId="{661F791F-9CEB-4E08-980C-8E5A283C0570}" type="pres">
      <dgm:prSet presAssocID="{2B5D3C77-5D98-47E4-89E1-11EB8BB9A5D0}" presName="hierChild4" presStyleCnt="0"/>
      <dgm:spPr/>
    </dgm:pt>
    <dgm:pt modelId="{63D34644-59DC-4ACE-831C-9BA3FD4D6546}" type="pres">
      <dgm:prSet presAssocID="{2B5D3C77-5D98-47E4-89E1-11EB8BB9A5D0}" presName="hierChild5" presStyleCnt="0"/>
      <dgm:spPr/>
    </dgm:pt>
    <dgm:pt modelId="{8EF071F3-6A0D-4E65-99D4-B85B69C4B3A6}" type="pres">
      <dgm:prSet presAssocID="{BB5DD961-2CD9-4266-9B41-C3729931324D}" presName="Name37" presStyleLbl="parChTrans1D4" presStyleIdx="11" presStyleCnt="13"/>
      <dgm:spPr/>
      <dgm:t>
        <a:bodyPr/>
        <a:lstStyle/>
        <a:p>
          <a:endParaRPr lang="cs-CZ"/>
        </a:p>
      </dgm:t>
    </dgm:pt>
    <dgm:pt modelId="{DD431E0A-B40E-4267-8D1B-547E96C40B7C}" type="pres">
      <dgm:prSet presAssocID="{FAF1D0DE-44B2-4B6A-8305-E5242E0B9950}" presName="hierRoot2" presStyleCnt="0">
        <dgm:presLayoutVars>
          <dgm:hierBranch val="init"/>
        </dgm:presLayoutVars>
      </dgm:prSet>
      <dgm:spPr/>
    </dgm:pt>
    <dgm:pt modelId="{D6EE5549-DC51-419F-9F58-3C355C687F63}" type="pres">
      <dgm:prSet presAssocID="{FAF1D0DE-44B2-4B6A-8305-E5242E0B9950}" presName="rootComposite" presStyleCnt="0"/>
      <dgm:spPr/>
    </dgm:pt>
    <dgm:pt modelId="{1707C631-B2DA-4AE4-946F-FA954E2CB65B}" type="pres">
      <dgm:prSet presAssocID="{FAF1D0DE-44B2-4B6A-8305-E5242E0B9950}" presName="rootText" presStyleLbl="node4" presStyleIdx="11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44F1B6A-97DF-45FD-BA9D-FEC364143C98}" type="pres">
      <dgm:prSet presAssocID="{FAF1D0DE-44B2-4B6A-8305-E5242E0B9950}" presName="rootConnector" presStyleLbl="node4" presStyleIdx="11" presStyleCnt="13"/>
      <dgm:spPr/>
      <dgm:t>
        <a:bodyPr/>
        <a:lstStyle/>
        <a:p>
          <a:endParaRPr lang="cs-CZ"/>
        </a:p>
      </dgm:t>
    </dgm:pt>
    <dgm:pt modelId="{8E0A0A13-C66C-4440-8932-ADDB6E13FD34}" type="pres">
      <dgm:prSet presAssocID="{FAF1D0DE-44B2-4B6A-8305-E5242E0B9950}" presName="hierChild4" presStyleCnt="0"/>
      <dgm:spPr/>
    </dgm:pt>
    <dgm:pt modelId="{0FB6C470-CDBD-4E85-8CED-D9F80B5AF336}" type="pres">
      <dgm:prSet presAssocID="{FAF1D0DE-44B2-4B6A-8305-E5242E0B9950}" presName="hierChild5" presStyleCnt="0"/>
      <dgm:spPr/>
    </dgm:pt>
    <dgm:pt modelId="{6FFF5B6C-643D-48EE-993A-7C23F79F75B6}" type="pres">
      <dgm:prSet presAssocID="{B98E1469-0562-4284-A3D1-75968136D5E9}" presName="Name37" presStyleLbl="parChTrans1D4" presStyleIdx="12" presStyleCnt="13"/>
      <dgm:spPr/>
      <dgm:t>
        <a:bodyPr/>
        <a:lstStyle/>
        <a:p>
          <a:endParaRPr lang="cs-CZ"/>
        </a:p>
      </dgm:t>
    </dgm:pt>
    <dgm:pt modelId="{EF1D1FF0-DFA6-4145-A7FC-76BB2A75D08C}" type="pres">
      <dgm:prSet presAssocID="{CCB9520A-5F77-4EE0-B6FE-7479C04DD289}" presName="hierRoot2" presStyleCnt="0">
        <dgm:presLayoutVars>
          <dgm:hierBranch val="init"/>
        </dgm:presLayoutVars>
      </dgm:prSet>
      <dgm:spPr/>
    </dgm:pt>
    <dgm:pt modelId="{7818BB9F-2BA3-47B8-8035-771FFE56722C}" type="pres">
      <dgm:prSet presAssocID="{CCB9520A-5F77-4EE0-B6FE-7479C04DD289}" presName="rootComposite" presStyleCnt="0"/>
      <dgm:spPr/>
    </dgm:pt>
    <dgm:pt modelId="{97502450-45B6-4ABC-90AE-02B84753236B}" type="pres">
      <dgm:prSet presAssocID="{CCB9520A-5F77-4EE0-B6FE-7479C04DD289}" presName="rootText" presStyleLbl="node4" presStyleIdx="12" presStyleCnt="1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339BCA2-224D-4E24-B81E-FF291A4836D4}" type="pres">
      <dgm:prSet presAssocID="{CCB9520A-5F77-4EE0-B6FE-7479C04DD289}" presName="rootConnector" presStyleLbl="node4" presStyleIdx="12" presStyleCnt="13"/>
      <dgm:spPr/>
      <dgm:t>
        <a:bodyPr/>
        <a:lstStyle/>
        <a:p>
          <a:endParaRPr lang="cs-CZ"/>
        </a:p>
      </dgm:t>
    </dgm:pt>
    <dgm:pt modelId="{888FA0BA-9A63-4B6A-ADF9-86E3C7BF9FE6}" type="pres">
      <dgm:prSet presAssocID="{CCB9520A-5F77-4EE0-B6FE-7479C04DD289}" presName="hierChild4" presStyleCnt="0"/>
      <dgm:spPr/>
    </dgm:pt>
    <dgm:pt modelId="{F40862A6-973D-4409-84DC-D641C27E1615}" type="pres">
      <dgm:prSet presAssocID="{CCB9520A-5F77-4EE0-B6FE-7479C04DD289}" presName="hierChild5" presStyleCnt="0"/>
      <dgm:spPr/>
    </dgm:pt>
    <dgm:pt modelId="{9A9CB26A-F357-4056-AFFD-0511870A65B3}" type="pres">
      <dgm:prSet presAssocID="{1A27523D-F98C-4970-AC0D-E84E0EFA38AB}" presName="hierChild5" presStyleCnt="0"/>
      <dgm:spPr/>
    </dgm:pt>
    <dgm:pt modelId="{8B0858DB-D579-4617-9648-89190825AE18}" type="pres">
      <dgm:prSet presAssocID="{47B2DC4B-2934-4177-AD46-CD2D50B21BA8}" presName="hierChild5" presStyleCnt="0"/>
      <dgm:spPr/>
    </dgm:pt>
    <dgm:pt modelId="{DEB31F29-1F99-42FB-95DE-B28C150BB2ED}" type="pres">
      <dgm:prSet presAssocID="{DB3F78F9-8DC8-4CC8-A851-D833D78BE972}" presName="hierChild3" presStyleCnt="0"/>
      <dgm:spPr/>
    </dgm:pt>
  </dgm:ptLst>
  <dgm:cxnLst>
    <dgm:cxn modelId="{57FBC323-413B-4396-85C3-77499CE09761}" type="presOf" srcId="{EB872FD7-BA3D-48DF-B025-8895988748BE}" destId="{866BB537-4F6D-41A3-A19B-81A7C6B59358}" srcOrd="1" destOrd="0" presId="urn:microsoft.com/office/officeart/2005/8/layout/orgChart1"/>
    <dgm:cxn modelId="{831B62D0-7B89-4B96-ADA1-CDE376489CCB}" type="presOf" srcId="{B96E95B3-431F-499E-8866-F24E1906D885}" destId="{C25B37CB-F147-44FF-84E6-F54069CB89E4}" srcOrd="1" destOrd="0" presId="urn:microsoft.com/office/officeart/2005/8/layout/orgChart1"/>
    <dgm:cxn modelId="{30382124-BDFE-4B1A-BE3B-3ABDA0A78182}" type="presOf" srcId="{06EDDD23-D759-4FDD-A368-F0EA1333C37C}" destId="{65DB50FE-4DB4-44F1-AD3F-4CC307B1B85E}" srcOrd="0" destOrd="0" presId="urn:microsoft.com/office/officeart/2005/8/layout/orgChart1"/>
    <dgm:cxn modelId="{B7F0D1A5-675D-47FA-A43F-47C8DF9C51BF}" type="presOf" srcId="{A8613666-E90F-4355-8C8E-44FCB25C7E78}" destId="{B69586EE-4B1D-41C9-BBD7-81D649A719DF}" srcOrd="1" destOrd="0" presId="urn:microsoft.com/office/officeart/2005/8/layout/orgChart1"/>
    <dgm:cxn modelId="{5AB7FAB2-5A5E-4D78-B14B-CB660B181A14}" type="presOf" srcId="{CCB9520A-5F77-4EE0-B6FE-7479C04DD289}" destId="{97502450-45B6-4ABC-90AE-02B84753236B}" srcOrd="0" destOrd="0" presId="urn:microsoft.com/office/officeart/2005/8/layout/orgChart1"/>
    <dgm:cxn modelId="{F887D059-0728-46FD-971D-CB1EAECEB8DD}" type="presOf" srcId="{56F57CBA-0B50-4320-9C33-8D9429840678}" destId="{DC58BDA5-AA50-4B8A-885C-3F351B278F77}" srcOrd="0" destOrd="0" presId="urn:microsoft.com/office/officeart/2005/8/layout/orgChart1"/>
    <dgm:cxn modelId="{67AAF4CC-4DF2-4C24-B6C7-17C3603C0CAB}" type="presOf" srcId="{06EDDD23-D759-4FDD-A368-F0EA1333C37C}" destId="{004B86FF-1DD5-4F92-8772-4B1EBE675AD8}" srcOrd="1" destOrd="0" presId="urn:microsoft.com/office/officeart/2005/8/layout/orgChart1"/>
    <dgm:cxn modelId="{DFD2ACD5-B43A-4A6A-BD86-EEB98AF0A01B}" type="presOf" srcId="{A1C54DDC-911D-4F9F-8842-F90B92A5A189}" destId="{AA771F5F-4536-4A45-BCD0-780B0055E4B5}" srcOrd="0" destOrd="0" presId="urn:microsoft.com/office/officeart/2005/8/layout/orgChart1"/>
    <dgm:cxn modelId="{DAE8B0C1-7290-4F00-ACD1-BAA231B54256}" type="presOf" srcId="{A8613666-E90F-4355-8C8E-44FCB25C7E78}" destId="{5FA89EE1-3837-4239-BE47-F7539F2216EE}" srcOrd="0" destOrd="0" presId="urn:microsoft.com/office/officeart/2005/8/layout/orgChart1"/>
    <dgm:cxn modelId="{093CCEBD-86A7-4B2F-B148-FBEEFBD42F26}" type="presOf" srcId="{52E2D0CC-09C5-4C87-AA01-0D98A2E0B88C}" destId="{17F73481-721F-4BA5-9DF6-0B6C1CDE1662}" srcOrd="1" destOrd="0" presId="urn:microsoft.com/office/officeart/2005/8/layout/orgChart1"/>
    <dgm:cxn modelId="{53F0901F-AACF-4C8D-AB0E-377538AEB2D8}" srcId="{1A27523D-F98C-4970-AC0D-E84E0EFA38AB}" destId="{2B5D3C77-5D98-47E4-89E1-11EB8BB9A5D0}" srcOrd="2" destOrd="0" parTransId="{A1C54DDC-911D-4F9F-8842-F90B92A5A189}" sibTransId="{974A0D1E-7954-4AF1-B44A-09F387A204AE}"/>
    <dgm:cxn modelId="{3323ADE9-4CE1-49B7-AFF4-B89592B7C3B2}" srcId="{DB1A125A-1DBB-409E-A4C2-B1B69578A4B8}" destId="{8BB8A0F6-625B-4727-A8CB-2E428184E62B}" srcOrd="1" destOrd="0" parTransId="{012A3862-CEE9-4783-ADCA-744A3016C046}" sibTransId="{57495D14-DE65-4B01-A739-CFD81D451E45}"/>
    <dgm:cxn modelId="{E04F29E6-C982-4BA3-AA2E-BE8A50E92C16}" type="presOf" srcId="{86C54212-2ABE-446E-A975-445FC0613103}" destId="{0925CE52-E760-42DF-842A-E9902EAD6405}" srcOrd="0" destOrd="0" presId="urn:microsoft.com/office/officeart/2005/8/layout/orgChart1"/>
    <dgm:cxn modelId="{6CCD804C-A453-4FB1-BB55-FD3E090B0802}" type="presOf" srcId="{2B5D3C77-5D98-47E4-89E1-11EB8BB9A5D0}" destId="{43B06BB2-7C2E-4A64-ABFF-98E240DB57ED}" srcOrd="1" destOrd="0" presId="urn:microsoft.com/office/officeart/2005/8/layout/orgChart1"/>
    <dgm:cxn modelId="{69B25A3E-3A5A-4A8F-8AB1-D19A02EA8C42}" type="presOf" srcId="{6898397F-98AC-4FB9-AD92-25DB37381AA8}" destId="{03C4BC16-609F-4B59-8566-E19B6A823301}" srcOrd="0" destOrd="0" presId="urn:microsoft.com/office/officeart/2005/8/layout/orgChart1"/>
    <dgm:cxn modelId="{D876EA79-D153-47AE-8395-A46DE1233F59}" type="presOf" srcId="{DB3F78F9-8DC8-4CC8-A851-D833D78BE972}" destId="{8334781D-01E9-4B2D-A0E9-2B5D5137A032}" srcOrd="1" destOrd="0" presId="urn:microsoft.com/office/officeart/2005/8/layout/orgChart1"/>
    <dgm:cxn modelId="{55DBBB69-CB6D-479F-92B5-AA52AD6FE6A8}" srcId="{1A27523D-F98C-4970-AC0D-E84E0EFA38AB}" destId="{CCB9520A-5F77-4EE0-B6FE-7479C04DD289}" srcOrd="4" destOrd="0" parTransId="{B98E1469-0562-4284-A3D1-75968136D5E9}" sibTransId="{56408327-6C54-4710-A3CD-EDD8A83021A0}"/>
    <dgm:cxn modelId="{E6729B46-2FA4-411A-9F21-83476BBB1BDE}" type="presOf" srcId="{FAF1D0DE-44B2-4B6A-8305-E5242E0B9950}" destId="{944F1B6A-97DF-45FD-BA9D-FEC364143C98}" srcOrd="1" destOrd="0" presId="urn:microsoft.com/office/officeart/2005/8/layout/orgChart1"/>
    <dgm:cxn modelId="{28AF09C3-17FC-4623-A95E-C165FE0E16A5}" type="presOf" srcId="{A91B31B6-F86D-477E-9D98-BC061FD36B3A}" destId="{5DF6A406-2A2E-4BCD-85FE-90618D018D83}" srcOrd="0" destOrd="0" presId="urn:microsoft.com/office/officeart/2005/8/layout/orgChart1"/>
    <dgm:cxn modelId="{937B2687-D404-4117-B7F8-9869CC022F63}" type="presOf" srcId="{74F4ECD3-7803-4F21-93A5-3ECF16949EE0}" destId="{3DCD9E2F-453F-4A53-AE4A-F47BBBB83299}" srcOrd="0" destOrd="0" presId="urn:microsoft.com/office/officeart/2005/8/layout/orgChart1"/>
    <dgm:cxn modelId="{BC8D9D14-4D01-423C-8205-DE7D60BE1088}" type="presOf" srcId="{DB1A125A-1DBB-409E-A4C2-B1B69578A4B8}" destId="{E746977D-CE00-44E6-AB43-758E0738EC6A}" srcOrd="0" destOrd="0" presId="urn:microsoft.com/office/officeart/2005/8/layout/orgChart1"/>
    <dgm:cxn modelId="{1D61BBC5-DDA7-4F04-B820-884DF264AA4C}" srcId="{47B2DC4B-2934-4177-AD46-CD2D50B21BA8}" destId="{52E2D0CC-09C5-4C87-AA01-0D98A2E0B88C}" srcOrd="1" destOrd="0" parTransId="{A568B3A5-E1A9-4243-B420-6583696EF1B1}" sibTransId="{E8F5DB9B-9D72-43F9-94C8-1845FBF8098E}"/>
    <dgm:cxn modelId="{DEBB1587-DAD6-4E7F-905F-C1F004F93C4C}" srcId="{52E2D0CC-09C5-4C87-AA01-0D98A2E0B88C}" destId="{3C548706-F5D9-48E5-ADB4-44D7958CCDC9}" srcOrd="2" destOrd="0" parTransId="{3297CCA4-1A82-4FA3-9F45-A6E411ED411A}" sibTransId="{371B6B60-C3B4-4D3D-ADFB-7B1716ECE1FE}"/>
    <dgm:cxn modelId="{68DF6A42-8DD8-4CD8-B501-7F2F5B8A4F81}" srcId="{52E2D0CC-09C5-4C87-AA01-0D98A2E0B88C}" destId="{F8BEEB68-B988-45AC-B8AF-5B866B22E4B6}" srcOrd="0" destOrd="0" parTransId="{E293E755-EC6B-4E98-BDF8-39D284632397}" sibTransId="{FC1EA84B-7061-44A0-80A3-57D8BDB96BE8}"/>
    <dgm:cxn modelId="{378A4D4B-192C-4381-801E-2980AD413770}" srcId="{47B2DC4B-2934-4177-AD46-CD2D50B21BA8}" destId="{1A27523D-F98C-4970-AC0D-E84E0EFA38AB}" srcOrd="2" destOrd="0" parTransId="{6898397F-98AC-4FB9-AD92-25DB37381AA8}" sibTransId="{75FCE351-3065-4BDE-9AD7-DE98C328BB6F}"/>
    <dgm:cxn modelId="{7241FE80-7AF6-4DB0-8F83-4411B4C8678B}" type="presOf" srcId="{B98E1469-0562-4284-A3D1-75968136D5E9}" destId="{6FFF5B6C-643D-48EE-993A-7C23F79F75B6}" srcOrd="0" destOrd="0" presId="urn:microsoft.com/office/officeart/2005/8/layout/orgChart1"/>
    <dgm:cxn modelId="{0BA3B16C-7D56-45FA-B2E2-79E94B6291EC}" type="presOf" srcId="{1AC5E61D-B45E-4B2D-B3D9-5D9AE62924F2}" destId="{07955D46-804F-48CF-B9C9-AFEA57DA36F6}" srcOrd="0" destOrd="0" presId="urn:microsoft.com/office/officeart/2005/8/layout/orgChart1"/>
    <dgm:cxn modelId="{9BE3232E-CC06-4801-8DA2-D8B465C323A5}" type="presOf" srcId="{D35F40A3-C883-4184-9D1C-7F7CDA9CEC41}" destId="{BF70F5C4-335D-4FCE-A62B-5AD50E600480}" srcOrd="1" destOrd="0" presId="urn:microsoft.com/office/officeart/2005/8/layout/orgChart1"/>
    <dgm:cxn modelId="{CE4ECEA1-FBFB-4D20-9A89-DC7F37D8ACBD}" type="presOf" srcId="{B96E95B3-431F-499E-8866-F24E1906D885}" destId="{9F382D72-AC5B-4315-9950-E0DBE95F7C7C}" srcOrd="0" destOrd="0" presId="urn:microsoft.com/office/officeart/2005/8/layout/orgChart1"/>
    <dgm:cxn modelId="{8875B01E-3EE0-475E-A47D-7D48D76552E0}" type="presOf" srcId="{2A93CC69-187E-445F-A9C6-01C41B5265E4}" destId="{C47DA3DB-6CF7-4E3E-B810-32D758B31A37}" srcOrd="1" destOrd="0" presId="urn:microsoft.com/office/officeart/2005/8/layout/orgChart1"/>
    <dgm:cxn modelId="{586996E4-B778-428F-A450-EE0C048BC9B6}" srcId="{A44B3DF4-A4C0-4AB1-9332-9C0F6BB01D67}" destId="{B96E95B3-431F-499E-8866-F24E1906D885}" srcOrd="3" destOrd="0" parTransId="{74F4ECD3-7803-4F21-93A5-3ECF16949EE0}" sibTransId="{6C2BAE8C-832A-4E11-8800-478C011BE415}"/>
    <dgm:cxn modelId="{85D0ACC3-B2F4-4165-8778-98528902258B}" type="presOf" srcId="{1CA0FBEB-8186-4833-929B-C94E466C8986}" destId="{CC13842E-7D1C-451F-844D-5B139F1006B1}" srcOrd="0" destOrd="0" presId="urn:microsoft.com/office/officeart/2005/8/layout/orgChart1"/>
    <dgm:cxn modelId="{459B7784-00FE-4833-97E5-5565748E3F3A}" srcId="{A44B3DF4-A4C0-4AB1-9332-9C0F6BB01D67}" destId="{06EDDD23-D759-4FDD-A368-F0EA1333C37C}" srcOrd="1" destOrd="0" parTransId="{6F017772-3ECE-4724-94E2-C406E64E0A4F}" sibTransId="{EF554285-8438-4E76-8F89-FF0E026036CB}"/>
    <dgm:cxn modelId="{53CE371F-3512-49F7-B42E-62298EF13913}" type="presOf" srcId="{1A27523D-F98C-4970-AC0D-E84E0EFA38AB}" destId="{82207EC0-2D95-4791-81C1-8FAE3444B1C9}" srcOrd="1" destOrd="0" presId="urn:microsoft.com/office/officeart/2005/8/layout/orgChart1"/>
    <dgm:cxn modelId="{8D9993ED-D481-4AE6-A915-BC7D5CED1BF9}" type="presOf" srcId="{8BB8A0F6-625B-4727-A8CB-2E428184E62B}" destId="{3C0ABFFE-818E-427C-B95C-83ECDDBE3370}" srcOrd="1" destOrd="0" presId="urn:microsoft.com/office/officeart/2005/8/layout/orgChart1"/>
    <dgm:cxn modelId="{06C79B41-C9EC-440A-A52F-21F12D597E5A}" srcId="{1A27523D-F98C-4970-AC0D-E84E0EFA38AB}" destId="{FAF1D0DE-44B2-4B6A-8305-E5242E0B9950}" srcOrd="3" destOrd="0" parTransId="{BB5DD961-2CD9-4266-9B41-C3729931324D}" sibTransId="{EF633A2B-1C91-4EDA-B535-C6BEF85511C4}"/>
    <dgm:cxn modelId="{5B699DFF-033F-402C-B83E-A7E2D343EC95}" type="presOf" srcId="{E293E755-EC6B-4E98-BDF8-39D284632397}" destId="{09EF8BC2-842D-4438-AA2C-A611B3E137B8}" srcOrd="0" destOrd="0" presId="urn:microsoft.com/office/officeart/2005/8/layout/orgChart1"/>
    <dgm:cxn modelId="{25C603D6-6C30-48B2-A107-318FF044825A}" type="presOf" srcId="{A91B31B6-F86D-477E-9D98-BC061FD36B3A}" destId="{4F96D276-4E29-4B35-9933-EB2D7995D3AF}" srcOrd="1" destOrd="0" presId="urn:microsoft.com/office/officeart/2005/8/layout/orgChart1"/>
    <dgm:cxn modelId="{9B0BF6F9-07AB-45EF-A88B-18C49631D69A}" type="presOf" srcId="{1A27523D-F98C-4970-AC0D-E84E0EFA38AB}" destId="{2E960F2B-5976-4161-963E-8B51D2BA1455}" srcOrd="0" destOrd="0" presId="urn:microsoft.com/office/officeart/2005/8/layout/orgChart1"/>
    <dgm:cxn modelId="{5EBE475F-115E-4C9F-95CD-798DC1A39E94}" type="presOf" srcId="{BF4B3AE0-4FD7-47D4-B376-A6FA5757131A}" destId="{47399E95-1480-4FDE-8B49-F543E2AC3428}" srcOrd="0" destOrd="0" presId="urn:microsoft.com/office/officeart/2005/8/layout/orgChart1"/>
    <dgm:cxn modelId="{E1DCFD82-57B3-467A-A669-95411C9E3E15}" srcId="{1A27523D-F98C-4970-AC0D-E84E0EFA38AB}" destId="{EB872FD7-BA3D-48DF-B025-8895988748BE}" srcOrd="1" destOrd="0" parTransId="{9E813872-C561-4FD0-A995-07A2F17BB5F7}" sibTransId="{87C546E0-EB2D-450A-BA66-1E959DA0325C}"/>
    <dgm:cxn modelId="{CCA4A751-59DF-47E8-9548-6D6CD5EC7F8D}" type="presOf" srcId="{47B2DC4B-2934-4177-AD46-CD2D50B21BA8}" destId="{47EEF417-8FA9-45AB-B116-599E1F83EF3A}" srcOrd="0" destOrd="0" presId="urn:microsoft.com/office/officeart/2005/8/layout/orgChart1"/>
    <dgm:cxn modelId="{0EF9B149-D4C2-4FC4-975F-7F50F6631393}" type="presOf" srcId="{52E2D0CC-09C5-4C87-AA01-0D98A2E0B88C}" destId="{B257AB1F-E8FF-4B90-80B4-FD5FF117F76B}" srcOrd="0" destOrd="0" presId="urn:microsoft.com/office/officeart/2005/8/layout/orgChart1"/>
    <dgm:cxn modelId="{3971AEFA-F7A2-4492-8CA4-F5CB00EFCFE8}" srcId="{A44B3DF4-A4C0-4AB1-9332-9C0F6BB01D67}" destId="{2A93CC69-187E-445F-A9C6-01C41B5265E4}" srcOrd="2" destOrd="0" parTransId="{1CA0FBEB-8186-4833-929B-C94E466C8986}" sibTransId="{E48D44C1-C18D-4ECE-B03A-26312B41E19D}"/>
    <dgm:cxn modelId="{2DB6534F-7FCC-449E-99C7-BCA1BF926E9A}" type="presOf" srcId="{0856C4B5-C513-4A40-A88C-6B6D8B4F5000}" destId="{18657157-A00B-4265-979F-0A9F6423E66D}" srcOrd="0" destOrd="0" presId="urn:microsoft.com/office/officeart/2005/8/layout/orgChart1"/>
    <dgm:cxn modelId="{41CC645E-F216-41C2-AE04-33845966176E}" type="presOf" srcId="{DB1A125A-1DBB-409E-A4C2-B1B69578A4B8}" destId="{4C735CBA-0969-4E24-9C2A-D8E2708702A1}" srcOrd="1" destOrd="0" presId="urn:microsoft.com/office/officeart/2005/8/layout/orgChart1"/>
    <dgm:cxn modelId="{4CE3847E-EC43-481D-8BEB-F9A6629618EA}" type="presOf" srcId="{FAF1D0DE-44B2-4B6A-8305-E5242E0B9950}" destId="{1707C631-B2DA-4AE4-946F-FA954E2CB65B}" srcOrd="0" destOrd="0" presId="urn:microsoft.com/office/officeart/2005/8/layout/orgChart1"/>
    <dgm:cxn modelId="{D31ED425-63DE-4EBF-ADEB-193DA270DC6F}" type="presOf" srcId="{8BB8A0F6-625B-4727-A8CB-2E428184E62B}" destId="{F7CF9F6B-A1AE-475F-80F3-891421522E68}" srcOrd="0" destOrd="0" presId="urn:microsoft.com/office/officeart/2005/8/layout/orgChart1"/>
    <dgm:cxn modelId="{E35F0F38-7FB1-46AC-B76E-9F62FB62114C}" type="presOf" srcId="{E8711EF9-DE9B-404D-9EB7-581A0CE5F3B1}" destId="{1A3757C3-CCD2-402A-8DE3-71F5A76829C8}" srcOrd="0" destOrd="0" presId="urn:microsoft.com/office/officeart/2005/8/layout/orgChart1"/>
    <dgm:cxn modelId="{39DEB1B3-F921-4728-9B83-4F4B727270E1}" srcId="{DB3F78F9-8DC8-4CC8-A851-D833D78BE972}" destId="{47B2DC4B-2934-4177-AD46-CD2D50B21BA8}" srcOrd="1" destOrd="0" parTransId="{D8CCF6CE-05CE-4FE3-9C26-51F7C1BA8905}" sibTransId="{1A0E08B8-043B-4472-BFA8-D097401CC654}"/>
    <dgm:cxn modelId="{9234676C-9158-4A6A-8EBD-689C546D3296}" type="presOf" srcId="{D8CCF6CE-05CE-4FE3-9C26-51F7C1BA8905}" destId="{2E115606-70F0-4490-AB37-CEEA954566CC}" srcOrd="0" destOrd="0" presId="urn:microsoft.com/office/officeart/2005/8/layout/orgChart1"/>
    <dgm:cxn modelId="{672E4026-ED12-4C8E-A28A-D751B5B712FB}" type="presOf" srcId="{EB872FD7-BA3D-48DF-B025-8895988748BE}" destId="{1F1820F9-E5E1-4B9F-A061-6C82CDBFE0A8}" srcOrd="0" destOrd="0" presId="urn:microsoft.com/office/officeart/2005/8/layout/orgChart1"/>
    <dgm:cxn modelId="{5C01C2CE-5EDD-400E-BB9F-3C0BDCC82CE9}" type="presOf" srcId="{DD56EFC8-8EFB-47C9-ACAE-7F5B5CF583B6}" destId="{0E296E90-EC07-49B2-AEFE-197B74C1088B}" srcOrd="0" destOrd="0" presId="urn:microsoft.com/office/officeart/2005/8/layout/orgChart1"/>
    <dgm:cxn modelId="{55167F71-61E8-4932-B9A3-4323CB72C38C}" type="presOf" srcId="{3167E37A-8657-4AE2-975F-2CC64254055F}" destId="{B992C113-D6F7-42AD-8F1D-3BF216A97E5B}" srcOrd="1" destOrd="0" presId="urn:microsoft.com/office/officeart/2005/8/layout/orgChart1"/>
    <dgm:cxn modelId="{155CDC4B-D5BE-4F35-BD6C-AA411353A26A}" srcId="{DB3F78F9-8DC8-4CC8-A851-D833D78BE972}" destId="{DB1A125A-1DBB-409E-A4C2-B1B69578A4B8}" srcOrd="0" destOrd="0" parTransId="{491F6538-2D49-4F42-8735-B51F59AA11CD}" sibTransId="{8C149BE5-A0DA-4FBA-A5B7-DFD47C9F1D0E}"/>
    <dgm:cxn modelId="{8D8920DC-3881-4CD7-ACC0-8F33BEFBAA66}" type="presOf" srcId="{012A3862-CEE9-4783-ADCA-744A3016C046}" destId="{F20472BE-BC78-4759-B07E-C49E7147F9FE}" srcOrd="0" destOrd="0" presId="urn:microsoft.com/office/officeart/2005/8/layout/orgChart1"/>
    <dgm:cxn modelId="{0B4A9911-6884-422F-A375-745CC69708AE}" srcId="{52E2D0CC-09C5-4C87-AA01-0D98A2E0B88C}" destId="{3167E37A-8657-4AE2-975F-2CC64254055F}" srcOrd="1" destOrd="0" parTransId="{C8399C69-3CE9-4654-9B00-B456DA0C40AE}" sibTransId="{2109D29D-404E-4219-8478-8030E1C52E9C}"/>
    <dgm:cxn modelId="{C66FD8E9-146B-416B-BE3F-BC0E766B3982}" type="presOf" srcId="{3297CCA4-1A82-4FA3-9F45-A6E411ED411A}" destId="{DC8CFC6C-7B44-4DFF-B702-7B1A294806E2}" srcOrd="0" destOrd="0" presId="urn:microsoft.com/office/officeart/2005/8/layout/orgChart1"/>
    <dgm:cxn modelId="{98375C7A-FC4E-46D0-8AC5-40DFACF8CE74}" type="presOf" srcId="{3C548706-F5D9-48E5-ADB4-44D7958CCDC9}" destId="{D9CE5582-CEC4-490F-ADFF-81540324D856}" srcOrd="0" destOrd="0" presId="urn:microsoft.com/office/officeart/2005/8/layout/orgChart1"/>
    <dgm:cxn modelId="{9C0B70C0-57C6-4854-B714-5A47C5D3B942}" type="presOf" srcId="{3C548706-F5D9-48E5-ADB4-44D7958CCDC9}" destId="{8B9810E4-313C-4FF9-A023-626483A96A56}" srcOrd="1" destOrd="0" presId="urn:microsoft.com/office/officeart/2005/8/layout/orgChart1"/>
    <dgm:cxn modelId="{5AF8B4DA-2A74-458B-BA00-4A8C090E8243}" type="presOf" srcId="{BB5DD961-2CD9-4266-9B41-C3729931324D}" destId="{8EF071F3-6A0D-4E65-99D4-B85B69C4B3A6}" srcOrd="0" destOrd="0" presId="urn:microsoft.com/office/officeart/2005/8/layout/orgChart1"/>
    <dgm:cxn modelId="{4D148685-5F00-42C2-9557-D75963D74881}" type="presOf" srcId="{6F017772-3ECE-4724-94E2-C406E64E0A4F}" destId="{62CD0ED9-AA27-4201-9996-CDF1EA061BB2}" srcOrd="0" destOrd="0" presId="urn:microsoft.com/office/officeart/2005/8/layout/orgChart1"/>
    <dgm:cxn modelId="{1E5CEB73-E66B-4E0F-8526-FFD7FDF6FC13}" type="presOf" srcId="{A44B3DF4-A4C0-4AB1-9332-9C0F6BB01D67}" destId="{AB8C03CB-A7F8-4F5B-9ABB-F18FD60779A9}" srcOrd="1" destOrd="0" presId="urn:microsoft.com/office/officeart/2005/8/layout/orgChart1"/>
    <dgm:cxn modelId="{BB1E177B-ABC4-4770-BC00-F66E7D3F86C7}" type="presOf" srcId="{D35F40A3-C883-4184-9D1C-7F7CDA9CEC41}" destId="{EB57AFFD-D661-47E9-9473-8F837746455D}" srcOrd="0" destOrd="0" presId="urn:microsoft.com/office/officeart/2005/8/layout/orgChart1"/>
    <dgm:cxn modelId="{3934A778-8C41-4A87-9BC0-671A37EE84C8}" type="presOf" srcId="{3167E37A-8657-4AE2-975F-2CC64254055F}" destId="{C3AA0FCC-BE20-4F4F-967B-D01F191A3084}" srcOrd="0" destOrd="0" presId="urn:microsoft.com/office/officeart/2005/8/layout/orgChart1"/>
    <dgm:cxn modelId="{4A492AFB-B1C1-4B26-A814-FFA72A8D5BBB}" type="presOf" srcId="{6C67B235-ECDF-41A4-9E35-A1FA3D41DF66}" destId="{11158BD8-BA94-436B-A21C-9E22D636578E}" srcOrd="1" destOrd="0" presId="urn:microsoft.com/office/officeart/2005/8/layout/orgChart1"/>
    <dgm:cxn modelId="{2AB1E028-A17E-4278-B904-390E5BBF2321}" type="presOf" srcId="{A44B3DF4-A4C0-4AB1-9332-9C0F6BB01D67}" destId="{137E5E4D-0B67-4ED2-B6F9-B5DEE30D86B5}" srcOrd="0" destOrd="0" presId="urn:microsoft.com/office/officeart/2005/8/layout/orgChart1"/>
    <dgm:cxn modelId="{FF25D680-62D9-49D0-B215-23A4502A2576}" type="presOf" srcId="{DD56EFC8-8EFB-47C9-ACAE-7F5B5CF583B6}" destId="{DE11A33E-D7E5-4938-B4B8-E36C19597E28}" srcOrd="1" destOrd="0" presId="urn:microsoft.com/office/officeart/2005/8/layout/orgChart1"/>
    <dgm:cxn modelId="{DE63AFFC-6691-4090-9ECF-C34AD6F4DDA2}" type="presOf" srcId="{F8BEEB68-B988-45AC-B8AF-5B866B22E4B6}" destId="{63884418-56E1-46A5-B2D2-67E6EFF74108}" srcOrd="1" destOrd="0" presId="urn:microsoft.com/office/officeart/2005/8/layout/orgChart1"/>
    <dgm:cxn modelId="{8A0A54A8-1A04-4656-867F-E2C5E79BA1EF}" type="presOf" srcId="{491F6538-2D49-4F42-8735-B51F59AA11CD}" destId="{85FFE0CD-5611-4340-A8C6-0C7C1EFA276B}" srcOrd="0" destOrd="0" presId="urn:microsoft.com/office/officeart/2005/8/layout/orgChart1"/>
    <dgm:cxn modelId="{6F787642-5771-4E7D-B52E-1FD8617D2E85}" type="presOf" srcId="{A568B3A5-E1A9-4243-B420-6583696EF1B1}" destId="{EA52BA9B-598D-4184-9E7A-2BC757914417}" srcOrd="0" destOrd="0" presId="urn:microsoft.com/office/officeart/2005/8/layout/orgChart1"/>
    <dgm:cxn modelId="{66A1EC89-5622-4B93-B8A9-A8A7C60E5FAC}" srcId="{47B2DC4B-2934-4177-AD46-CD2D50B21BA8}" destId="{A44B3DF4-A4C0-4AB1-9332-9C0F6BB01D67}" srcOrd="0" destOrd="0" parTransId="{0856C4B5-C513-4A40-A88C-6B6D8B4F5000}" sibTransId="{5503BF46-1CA0-41C5-A444-E7C92696784E}"/>
    <dgm:cxn modelId="{7031687F-9088-4B2C-8920-04BF2769C0C3}" type="presOf" srcId="{2A93CC69-187E-445F-A9C6-01C41B5265E4}" destId="{667F0818-2AD1-46C3-ABFF-D19CB7BB0AB9}" srcOrd="0" destOrd="0" presId="urn:microsoft.com/office/officeart/2005/8/layout/orgChart1"/>
    <dgm:cxn modelId="{39F1698A-AF96-412A-A364-66E1F527FEEA}" type="presOf" srcId="{C8399C69-3CE9-4654-9B00-B456DA0C40AE}" destId="{3779909C-BD8B-4F34-B633-636FB92550B9}" srcOrd="0" destOrd="0" presId="urn:microsoft.com/office/officeart/2005/8/layout/orgChart1"/>
    <dgm:cxn modelId="{68885E19-29D8-4C37-A1ED-5A17DB5C590F}" type="presOf" srcId="{9E813872-C561-4FD0-A995-07A2F17BB5F7}" destId="{3A9F0A7A-538B-4F46-8EE1-8EEA2E885745}" srcOrd="0" destOrd="0" presId="urn:microsoft.com/office/officeart/2005/8/layout/orgChart1"/>
    <dgm:cxn modelId="{6CA026D1-7C63-4D96-AC93-84361641D38B}" type="presOf" srcId="{F8BEEB68-B988-45AC-B8AF-5B866B22E4B6}" destId="{89E354A7-B7A6-497F-B7A7-861030E55744}" srcOrd="0" destOrd="0" presId="urn:microsoft.com/office/officeart/2005/8/layout/orgChart1"/>
    <dgm:cxn modelId="{739217D8-6F68-4E0A-A0CB-B14046124BD3}" type="presOf" srcId="{47B2DC4B-2934-4177-AD46-CD2D50B21BA8}" destId="{93C21A66-00B1-421F-8F3B-ECF12EC49947}" srcOrd="1" destOrd="0" presId="urn:microsoft.com/office/officeart/2005/8/layout/orgChart1"/>
    <dgm:cxn modelId="{A33ECE13-7C1A-412B-AF1E-1D029D3CC540}" type="presOf" srcId="{DB3F78F9-8DC8-4CC8-A851-D833D78BE972}" destId="{0812E57B-721C-4860-8B15-5A4A39A53863}" srcOrd="0" destOrd="0" presId="urn:microsoft.com/office/officeart/2005/8/layout/orgChart1"/>
    <dgm:cxn modelId="{F879D638-F75E-4CE3-A488-A798A02B92F9}" srcId="{DB1A125A-1DBB-409E-A4C2-B1B69578A4B8}" destId="{6C67B235-ECDF-41A4-9E35-A1FA3D41DF66}" srcOrd="0" destOrd="0" parTransId="{E8711EF9-DE9B-404D-9EB7-581A0CE5F3B1}" sibTransId="{0B5F2C39-3614-432F-88C2-527F7CF7AFB5}"/>
    <dgm:cxn modelId="{864FFA18-9AF6-4870-808B-AD22664288B8}" type="presOf" srcId="{CCB9520A-5F77-4EE0-B6FE-7479C04DD289}" destId="{E339BCA2-224D-4E24-B81E-FF291A4836D4}" srcOrd="1" destOrd="0" presId="urn:microsoft.com/office/officeart/2005/8/layout/orgChart1"/>
    <dgm:cxn modelId="{E832BF5E-20E1-4091-BED5-B558B9157A4C}" srcId="{A44B3DF4-A4C0-4AB1-9332-9C0F6BB01D67}" destId="{D35F40A3-C883-4184-9D1C-7F7CDA9CEC41}" srcOrd="0" destOrd="0" parTransId="{9B26E690-D52B-4E4F-AF40-D4AA11B478C2}" sibTransId="{096975AF-B1F1-43A8-815A-2E59510DF157}"/>
    <dgm:cxn modelId="{B6B902EC-C5D8-4442-9945-B1F9F48B2E8E}" type="presOf" srcId="{6C67B235-ECDF-41A4-9E35-A1FA3D41DF66}" destId="{961E2866-68AD-45C0-B466-E03988C31B46}" srcOrd="0" destOrd="0" presId="urn:microsoft.com/office/officeart/2005/8/layout/orgChart1"/>
    <dgm:cxn modelId="{A5353B97-B68A-4A4C-A7E9-312C5DA8E041}" srcId="{56F57CBA-0B50-4320-9C33-8D9429840678}" destId="{DB3F78F9-8DC8-4CC8-A851-D833D78BE972}" srcOrd="0" destOrd="0" parTransId="{927835DD-1A25-4270-B4EC-A346F70B1714}" sibTransId="{F3064D24-0A0D-4F79-B256-CC455C925ED1}"/>
    <dgm:cxn modelId="{B5C66844-B0D1-4165-AB14-6C050C4739FA}" srcId="{DB1A125A-1DBB-409E-A4C2-B1B69578A4B8}" destId="{DD56EFC8-8EFB-47C9-ACAE-7F5B5CF583B6}" srcOrd="2" destOrd="0" parTransId="{BF4B3AE0-4FD7-47D4-B376-A6FA5757131A}" sibTransId="{549B1BF8-C388-43BE-B360-D20087DB955A}"/>
    <dgm:cxn modelId="{0B93EC53-70FF-4BE1-BA4B-1B719AFCCC16}" srcId="{A44B3DF4-A4C0-4AB1-9332-9C0F6BB01D67}" destId="{A91B31B6-F86D-477E-9D98-BC061FD36B3A}" srcOrd="4" destOrd="0" parTransId="{86C54212-2ABE-446E-A975-445FC0613103}" sibTransId="{C3CBE444-C1D5-4D2F-AB31-82986B91A380}"/>
    <dgm:cxn modelId="{36C7FE65-5644-4B8B-B03E-19FA296154B8}" type="presOf" srcId="{9B26E690-D52B-4E4F-AF40-D4AA11B478C2}" destId="{A8AAF36D-F8EF-44FC-AEE8-0680EE531032}" srcOrd="0" destOrd="0" presId="urn:microsoft.com/office/officeart/2005/8/layout/orgChart1"/>
    <dgm:cxn modelId="{4C986715-444F-4D6F-B12B-D3D44868358B}" srcId="{1A27523D-F98C-4970-AC0D-E84E0EFA38AB}" destId="{A8613666-E90F-4355-8C8E-44FCB25C7E78}" srcOrd="0" destOrd="0" parTransId="{1AC5E61D-B45E-4B2D-B3D9-5D9AE62924F2}" sibTransId="{4964D268-E3BA-4618-8450-B2374E8BBA4F}"/>
    <dgm:cxn modelId="{C4A8EF07-6A7C-41A7-88A8-D647D541D1EC}" type="presOf" srcId="{2B5D3C77-5D98-47E4-89E1-11EB8BB9A5D0}" destId="{D361FAC5-1941-40F1-8AF5-DED596CB7EBA}" srcOrd="0" destOrd="0" presId="urn:microsoft.com/office/officeart/2005/8/layout/orgChart1"/>
    <dgm:cxn modelId="{744CB273-1549-4323-9ADC-4C9C2EA5E3FC}" type="presParOf" srcId="{DC58BDA5-AA50-4B8A-885C-3F351B278F77}" destId="{65AC15A2-6838-45C4-9014-4077114CAACE}" srcOrd="0" destOrd="0" presId="urn:microsoft.com/office/officeart/2005/8/layout/orgChart1"/>
    <dgm:cxn modelId="{32EF852E-B366-4AC9-9DDD-EE0BBE89F6E0}" type="presParOf" srcId="{65AC15A2-6838-45C4-9014-4077114CAACE}" destId="{B2C75EAA-6D89-4643-B00F-8DF25FEFEFCE}" srcOrd="0" destOrd="0" presId="urn:microsoft.com/office/officeart/2005/8/layout/orgChart1"/>
    <dgm:cxn modelId="{767C265B-774C-4061-B488-771E62DDC51B}" type="presParOf" srcId="{B2C75EAA-6D89-4643-B00F-8DF25FEFEFCE}" destId="{0812E57B-721C-4860-8B15-5A4A39A53863}" srcOrd="0" destOrd="0" presId="urn:microsoft.com/office/officeart/2005/8/layout/orgChart1"/>
    <dgm:cxn modelId="{4577338C-6975-481A-B582-44AF1098E0AA}" type="presParOf" srcId="{B2C75EAA-6D89-4643-B00F-8DF25FEFEFCE}" destId="{8334781D-01E9-4B2D-A0E9-2B5D5137A032}" srcOrd="1" destOrd="0" presId="urn:microsoft.com/office/officeart/2005/8/layout/orgChart1"/>
    <dgm:cxn modelId="{25E2B380-8DF7-46EF-A86D-E59A2447FE04}" type="presParOf" srcId="{65AC15A2-6838-45C4-9014-4077114CAACE}" destId="{687F8346-E502-4A4D-AFD3-100042B247E4}" srcOrd="1" destOrd="0" presId="urn:microsoft.com/office/officeart/2005/8/layout/orgChart1"/>
    <dgm:cxn modelId="{FB9F30F1-C9A0-4388-A9A2-0DFC937DC575}" type="presParOf" srcId="{687F8346-E502-4A4D-AFD3-100042B247E4}" destId="{85FFE0CD-5611-4340-A8C6-0C7C1EFA276B}" srcOrd="0" destOrd="0" presId="urn:microsoft.com/office/officeart/2005/8/layout/orgChart1"/>
    <dgm:cxn modelId="{07EF62FE-B68C-479C-898E-948129B15138}" type="presParOf" srcId="{687F8346-E502-4A4D-AFD3-100042B247E4}" destId="{20B6490E-B0A0-4339-AEF0-FC61502DE137}" srcOrd="1" destOrd="0" presId="urn:microsoft.com/office/officeart/2005/8/layout/orgChart1"/>
    <dgm:cxn modelId="{A90B0719-DAF8-4801-98B6-141D549E45AC}" type="presParOf" srcId="{20B6490E-B0A0-4339-AEF0-FC61502DE137}" destId="{9E381048-1AEB-4A03-8D7D-4FF78A79C6A6}" srcOrd="0" destOrd="0" presId="urn:microsoft.com/office/officeart/2005/8/layout/orgChart1"/>
    <dgm:cxn modelId="{F355CD7D-6CE5-49DB-9820-BAD1F9EC9C24}" type="presParOf" srcId="{9E381048-1AEB-4A03-8D7D-4FF78A79C6A6}" destId="{E746977D-CE00-44E6-AB43-758E0738EC6A}" srcOrd="0" destOrd="0" presId="urn:microsoft.com/office/officeart/2005/8/layout/orgChart1"/>
    <dgm:cxn modelId="{DD976586-27F2-476D-97D1-41758BFA9496}" type="presParOf" srcId="{9E381048-1AEB-4A03-8D7D-4FF78A79C6A6}" destId="{4C735CBA-0969-4E24-9C2A-D8E2708702A1}" srcOrd="1" destOrd="0" presId="urn:microsoft.com/office/officeart/2005/8/layout/orgChart1"/>
    <dgm:cxn modelId="{2FCBF3A2-4A31-44AF-8D72-BF2CDFCFAD77}" type="presParOf" srcId="{20B6490E-B0A0-4339-AEF0-FC61502DE137}" destId="{ADEA2E54-78B6-4A8A-8A84-F9D37AB61C63}" srcOrd="1" destOrd="0" presId="urn:microsoft.com/office/officeart/2005/8/layout/orgChart1"/>
    <dgm:cxn modelId="{487D24E3-D14E-4F25-945C-B4177EC4A8DF}" type="presParOf" srcId="{ADEA2E54-78B6-4A8A-8A84-F9D37AB61C63}" destId="{1A3757C3-CCD2-402A-8DE3-71F5A76829C8}" srcOrd="0" destOrd="0" presId="urn:microsoft.com/office/officeart/2005/8/layout/orgChart1"/>
    <dgm:cxn modelId="{6CBE45B9-6AC6-401B-8C4F-3209B16F5CB2}" type="presParOf" srcId="{ADEA2E54-78B6-4A8A-8A84-F9D37AB61C63}" destId="{13B50100-20E3-45E5-83A2-CF39A5B64563}" srcOrd="1" destOrd="0" presId="urn:microsoft.com/office/officeart/2005/8/layout/orgChart1"/>
    <dgm:cxn modelId="{04008387-DD31-425E-95F6-613C97F50A3F}" type="presParOf" srcId="{13B50100-20E3-45E5-83A2-CF39A5B64563}" destId="{C653C249-CB54-49DD-AA60-D0B86F876BD0}" srcOrd="0" destOrd="0" presId="urn:microsoft.com/office/officeart/2005/8/layout/orgChart1"/>
    <dgm:cxn modelId="{B864F936-7F19-43D3-BEC4-DD1DA90921E1}" type="presParOf" srcId="{C653C249-CB54-49DD-AA60-D0B86F876BD0}" destId="{961E2866-68AD-45C0-B466-E03988C31B46}" srcOrd="0" destOrd="0" presId="urn:microsoft.com/office/officeart/2005/8/layout/orgChart1"/>
    <dgm:cxn modelId="{F8F67A4C-2DCF-42D0-9B7B-0CBF20A4A3AB}" type="presParOf" srcId="{C653C249-CB54-49DD-AA60-D0B86F876BD0}" destId="{11158BD8-BA94-436B-A21C-9E22D636578E}" srcOrd="1" destOrd="0" presId="urn:microsoft.com/office/officeart/2005/8/layout/orgChart1"/>
    <dgm:cxn modelId="{08291E2D-6523-4E1B-8EA1-72D83DBECD39}" type="presParOf" srcId="{13B50100-20E3-45E5-83A2-CF39A5B64563}" destId="{C9146693-4B62-4538-BD0E-8E3181D9D434}" srcOrd="1" destOrd="0" presId="urn:microsoft.com/office/officeart/2005/8/layout/orgChart1"/>
    <dgm:cxn modelId="{1E3309E4-BA01-46E3-8C1F-67AB22BF2F78}" type="presParOf" srcId="{13B50100-20E3-45E5-83A2-CF39A5B64563}" destId="{1C47852B-3AF4-4CC1-99C2-BA589F7D8830}" srcOrd="2" destOrd="0" presId="urn:microsoft.com/office/officeart/2005/8/layout/orgChart1"/>
    <dgm:cxn modelId="{F9BC1E13-25CE-4AE0-8891-DAB5580A7877}" type="presParOf" srcId="{ADEA2E54-78B6-4A8A-8A84-F9D37AB61C63}" destId="{F20472BE-BC78-4759-B07E-C49E7147F9FE}" srcOrd="2" destOrd="0" presId="urn:microsoft.com/office/officeart/2005/8/layout/orgChart1"/>
    <dgm:cxn modelId="{B797CCE4-D157-41EB-8C26-8624F169B8F9}" type="presParOf" srcId="{ADEA2E54-78B6-4A8A-8A84-F9D37AB61C63}" destId="{B5EB7E1B-BE18-43C1-8AD3-26252D04335D}" srcOrd="3" destOrd="0" presId="urn:microsoft.com/office/officeart/2005/8/layout/orgChart1"/>
    <dgm:cxn modelId="{6EC09F37-CF7D-4366-9FB6-A9EF5B137C3C}" type="presParOf" srcId="{B5EB7E1B-BE18-43C1-8AD3-26252D04335D}" destId="{48A10268-AD8B-4616-9C38-738614DAA9EF}" srcOrd="0" destOrd="0" presId="urn:microsoft.com/office/officeart/2005/8/layout/orgChart1"/>
    <dgm:cxn modelId="{658296FE-CCFB-4B00-AE37-99001210127F}" type="presParOf" srcId="{48A10268-AD8B-4616-9C38-738614DAA9EF}" destId="{F7CF9F6B-A1AE-475F-80F3-891421522E68}" srcOrd="0" destOrd="0" presId="urn:microsoft.com/office/officeart/2005/8/layout/orgChart1"/>
    <dgm:cxn modelId="{574BF027-95B3-4B11-AFB6-A0781F9145D9}" type="presParOf" srcId="{48A10268-AD8B-4616-9C38-738614DAA9EF}" destId="{3C0ABFFE-818E-427C-B95C-83ECDDBE3370}" srcOrd="1" destOrd="0" presId="urn:microsoft.com/office/officeart/2005/8/layout/orgChart1"/>
    <dgm:cxn modelId="{F927ED00-C752-4A0E-A5A8-ED033D05485D}" type="presParOf" srcId="{B5EB7E1B-BE18-43C1-8AD3-26252D04335D}" destId="{763A0E3F-128F-4BB5-9EB3-F178E780BB9D}" srcOrd="1" destOrd="0" presId="urn:microsoft.com/office/officeart/2005/8/layout/orgChart1"/>
    <dgm:cxn modelId="{5D5884B0-BFD1-489D-82CB-50E4A2EDAF3E}" type="presParOf" srcId="{B5EB7E1B-BE18-43C1-8AD3-26252D04335D}" destId="{49DEE349-A1EA-47F9-A3C8-4DB46DA1B85C}" srcOrd="2" destOrd="0" presId="urn:microsoft.com/office/officeart/2005/8/layout/orgChart1"/>
    <dgm:cxn modelId="{57F71CE8-03E7-4169-848E-D296FCC529D6}" type="presParOf" srcId="{ADEA2E54-78B6-4A8A-8A84-F9D37AB61C63}" destId="{47399E95-1480-4FDE-8B49-F543E2AC3428}" srcOrd="4" destOrd="0" presId="urn:microsoft.com/office/officeart/2005/8/layout/orgChart1"/>
    <dgm:cxn modelId="{5BB295EC-5C6B-4BAF-8530-105EECE03360}" type="presParOf" srcId="{ADEA2E54-78B6-4A8A-8A84-F9D37AB61C63}" destId="{FF383B5A-4F40-44E8-81CE-FF0EAF9C2896}" srcOrd="5" destOrd="0" presId="urn:microsoft.com/office/officeart/2005/8/layout/orgChart1"/>
    <dgm:cxn modelId="{1E8CB35C-5855-4844-8F7D-501C3C0574AC}" type="presParOf" srcId="{FF383B5A-4F40-44E8-81CE-FF0EAF9C2896}" destId="{7818D681-9209-4AD4-8CF0-71B07FCF6398}" srcOrd="0" destOrd="0" presId="urn:microsoft.com/office/officeart/2005/8/layout/orgChart1"/>
    <dgm:cxn modelId="{49AB090B-9003-4F79-B5CF-94C7562D118F}" type="presParOf" srcId="{7818D681-9209-4AD4-8CF0-71B07FCF6398}" destId="{0E296E90-EC07-49B2-AEFE-197B74C1088B}" srcOrd="0" destOrd="0" presId="urn:microsoft.com/office/officeart/2005/8/layout/orgChart1"/>
    <dgm:cxn modelId="{8CE6F7C1-0C50-4F18-910C-88760D6B1CF3}" type="presParOf" srcId="{7818D681-9209-4AD4-8CF0-71B07FCF6398}" destId="{DE11A33E-D7E5-4938-B4B8-E36C19597E28}" srcOrd="1" destOrd="0" presId="urn:microsoft.com/office/officeart/2005/8/layout/orgChart1"/>
    <dgm:cxn modelId="{3A9D3FF6-0F0B-438C-B017-85398EDD6180}" type="presParOf" srcId="{FF383B5A-4F40-44E8-81CE-FF0EAF9C2896}" destId="{66E76AF1-9CC8-45A6-BE75-7E39B9FA6F96}" srcOrd="1" destOrd="0" presId="urn:microsoft.com/office/officeart/2005/8/layout/orgChart1"/>
    <dgm:cxn modelId="{4DAE4C77-A712-4D93-94BF-6E75024391F2}" type="presParOf" srcId="{FF383B5A-4F40-44E8-81CE-FF0EAF9C2896}" destId="{3236504F-E405-49AA-BCFF-66E0F97A47FD}" srcOrd="2" destOrd="0" presId="urn:microsoft.com/office/officeart/2005/8/layout/orgChart1"/>
    <dgm:cxn modelId="{AC21787D-8A6A-464D-9BFE-8AE9A3831C88}" type="presParOf" srcId="{20B6490E-B0A0-4339-AEF0-FC61502DE137}" destId="{DB83E004-AB05-469D-8500-D92459F37550}" srcOrd="2" destOrd="0" presId="urn:microsoft.com/office/officeart/2005/8/layout/orgChart1"/>
    <dgm:cxn modelId="{274B8371-A7DE-48D1-ADDD-5CD999D28D9C}" type="presParOf" srcId="{687F8346-E502-4A4D-AFD3-100042B247E4}" destId="{2E115606-70F0-4490-AB37-CEEA954566CC}" srcOrd="2" destOrd="0" presId="urn:microsoft.com/office/officeart/2005/8/layout/orgChart1"/>
    <dgm:cxn modelId="{111561FB-35B3-45C5-B84C-6AF5CC4F8058}" type="presParOf" srcId="{687F8346-E502-4A4D-AFD3-100042B247E4}" destId="{A25A75E5-CBD3-4FC4-87FF-113560A300FE}" srcOrd="3" destOrd="0" presId="urn:microsoft.com/office/officeart/2005/8/layout/orgChart1"/>
    <dgm:cxn modelId="{D5E07D2B-A71D-4499-9EA7-598D9CC6BC99}" type="presParOf" srcId="{A25A75E5-CBD3-4FC4-87FF-113560A300FE}" destId="{BB20E8BF-D192-471F-BCBE-9D019C6B4176}" srcOrd="0" destOrd="0" presId="urn:microsoft.com/office/officeart/2005/8/layout/orgChart1"/>
    <dgm:cxn modelId="{341A53C4-8AE1-4A8F-AA96-EE84E7F2D33B}" type="presParOf" srcId="{BB20E8BF-D192-471F-BCBE-9D019C6B4176}" destId="{47EEF417-8FA9-45AB-B116-599E1F83EF3A}" srcOrd="0" destOrd="0" presId="urn:microsoft.com/office/officeart/2005/8/layout/orgChart1"/>
    <dgm:cxn modelId="{58A80AA1-36A9-4086-B4AE-44712587CBD5}" type="presParOf" srcId="{BB20E8BF-D192-471F-BCBE-9D019C6B4176}" destId="{93C21A66-00B1-421F-8F3B-ECF12EC49947}" srcOrd="1" destOrd="0" presId="urn:microsoft.com/office/officeart/2005/8/layout/orgChart1"/>
    <dgm:cxn modelId="{0C3AA2FE-E9C9-4104-82A3-D8600A08E0C5}" type="presParOf" srcId="{A25A75E5-CBD3-4FC4-87FF-113560A300FE}" destId="{EE4DB674-3076-4C4B-8B8E-4E655047C5AF}" srcOrd="1" destOrd="0" presId="urn:microsoft.com/office/officeart/2005/8/layout/orgChart1"/>
    <dgm:cxn modelId="{3227D600-CF3F-439E-B7F2-D7D887C585E3}" type="presParOf" srcId="{EE4DB674-3076-4C4B-8B8E-4E655047C5AF}" destId="{18657157-A00B-4265-979F-0A9F6423E66D}" srcOrd="0" destOrd="0" presId="urn:microsoft.com/office/officeart/2005/8/layout/orgChart1"/>
    <dgm:cxn modelId="{24D935CE-4851-4746-9E76-582D2BE29A47}" type="presParOf" srcId="{EE4DB674-3076-4C4B-8B8E-4E655047C5AF}" destId="{37DFA5DD-E821-4C15-8F05-8B5B0E39063D}" srcOrd="1" destOrd="0" presId="urn:microsoft.com/office/officeart/2005/8/layout/orgChart1"/>
    <dgm:cxn modelId="{AE42CB7D-EA64-4A45-9C40-85A63F593B02}" type="presParOf" srcId="{37DFA5DD-E821-4C15-8F05-8B5B0E39063D}" destId="{54AF8B48-AA13-46DD-9FC2-ED7A3ADAA3EC}" srcOrd="0" destOrd="0" presId="urn:microsoft.com/office/officeart/2005/8/layout/orgChart1"/>
    <dgm:cxn modelId="{1651C018-5FF2-442E-9366-68CC7B90D945}" type="presParOf" srcId="{54AF8B48-AA13-46DD-9FC2-ED7A3ADAA3EC}" destId="{137E5E4D-0B67-4ED2-B6F9-B5DEE30D86B5}" srcOrd="0" destOrd="0" presId="urn:microsoft.com/office/officeart/2005/8/layout/orgChart1"/>
    <dgm:cxn modelId="{58E79227-DF98-4DE1-84DE-07A612BF09F7}" type="presParOf" srcId="{54AF8B48-AA13-46DD-9FC2-ED7A3ADAA3EC}" destId="{AB8C03CB-A7F8-4F5B-9ABB-F18FD60779A9}" srcOrd="1" destOrd="0" presId="urn:microsoft.com/office/officeart/2005/8/layout/orgChart1"/>
    <dgm:cxn modelId="{3C1C6277-B199-4952-A7C4-76C96414944E}" type="presParOf" srcId="{37DFA5DD-E821-4C15-8F05-8B5B0E39063D}" destId="{BF84FA6C-A717-4723-895A-11048BFDF30F}" srcOrd="1" destOrd="0" presId="urn:microsoft.com/office/officeart/2005/8/layout/orgChart1"/>
    <dgm:cxn modelId="{141A6064-37B8-4872-8FDF-4AE8928D96BD}" type="presParOf" srcId="{BF84FA6C-A717-4723-895A-11048BFDF30F}" destId="{A8AAF36D-F8EF-44FC-AEE8-0680EE531032}" srcOrd="0" destOrd="0" presId="urn:microsoft.com/office/officeart/2005/8/layout/orgChart1"/>
    <dgm:cxn modelId="{5E5A6CC7-B1C1-4D01-A297-85F66EEB284B}" type="presParOf" srcId="{BF84FA6C-A717-4723-895A-11048BFDF30F}" destId="{8F270013-9CF2-474A-8F78-BCC9AFEFCECC}" srcOrd="1" destOrd="0" presId="urn:microsoft.com/office/officeart/2005/8/layout/orgChart1"/>
    <dgm:cxn modelId="{327EAEC5-BA0E-4E50-A90D-1DA0053B9E1A}" type="presParOf" srcId="{8F270013-9CF2-474A-8F78-BCC9AFEFCECC}" destId="{BD779DE3-E8E9-4FB7-9719-DDB1F48C7689}" srcOrd="0" destOrd="0" presId="urn:microsoft.com/office/officeart/2005/8/layout/orgChart1"/>
    <dgm:cxn modelId="{5ACD361F-1B14-4E2E-85FE-909ECB4AC5CE}" type="presParOf" srcId="{BD779DE3-E8E9-4FB7-9719-DDB1F48C7689}" destId="{EB57AFFD-D661-47E9-9473-8F837746455D}" srcOrd="0" destOrd="0" presId="urn:microsoft.com/office/officeart/2005/8/layout/orgChart1"/>
    <dgm:cxn modelId="{21D8BA01-7AA3-44DD-A9C1-687801CE3D9A}" type="presParOf" srcId="{BD779DE3-E8E9-4FB7-9719-DDB1F48C7689}" destId="{BF70F5C4-335D-4FCE-A62B-5AD50E600480}" srcOrd="1" destOrd="0" presId="urn:microsoft.com/office/officeart/2005/8/layout/orgChart1"/>
    <dgm:cxn modelId="{3F8867D6-202D-4204-BE88-E3C2574503AB}" type="presParOf" srcId="{8F270013-9CF2-474A-8F78-BCC9AFEFCECC}" destId="{C8355107-B6D1-461E-AF10-9E008D609513}" srcOrd="1" destOrd="0" presId="urn:microsoft.com/office/officeart/2005/8/layout/orgChart1"/>
    <dgm:cxn modelId="{26D3FDEC-6EC1-469E-BB53-4873B1BC3BBA}" type="presParOf" srcId="{8F270013-9CF2-474A-8F78-BCC9AFEFCECC}" destId="{E25B86B9-1D40-493A-B78D-B093355914AB}" srcOrd="2" destOrd="0" presId="urn:microsoft.com/office/officeart/2005/8/layout/orgChart1"/>
    <dgm:cxn modelId="{7A272A3B-8093-4AE2-993F-A723F0136C28}" type="presParOf" srcId="{BF84FA6C-A717-4723-895A-11048BFDF30F}" destId="{62CD0ED9-AA27-4201-9996-CDF1EA061BB2}" srcOrd="2" destOrd="0" presId="urn:microsoft.com/office/officeart/2005/8/layout/orgChart1"/>
    <dgm:cxn modelId="{53E11573-DB51-422C-962C-2C33E4943F20}" type="presParOf" srcId="{BF84FA6C-A717-4723-895A-11048BFDF30F}" destId="{FEC0C076-B585-458F-AD0F-6FCCA96B005C}" srcOrd="3" destOrd="0" presId="urn:microsoft.com/office/officeart/2005/8/layout/orgChart1"/>
    <dgm:cxn modelId="{1B2F0E8F-36F7-40EA-9155-1CDDFEA208EC}" type="presParOf" srcId="{FEC0C076-B585-458F-AD0F-6FCCA96B005C}" destId="{FB03C542-23CD-4A81-AC84-9C8B5E30DBAA}" srcOrd="0" destOrd="0" presId="urn:microsoft.com/office/officeart/2005/8/layout/orgChart1"/>
    <dgm:cxn modelId="{9663E718-5984-46A3-901A-860D30F0B349}" type="presParOf" srcId="{FB03C542-23CD-4A81-AC84-9C8B5E30DBAA}" destId="{65DB50FE-4DB4-44F1-AD3F-4CC307B1B85E}" srcOrd="0" destOrd="0" presId="urn:microsoft.com/office/officeart/2005/8/layout/orgChart1"/>
    <dgm:cxn modelId="{2A84FD12-8A45-45AB-828A-E3F77D4C4650}" type="presParOf" srcId="{FB03C542-23CD-4A81-AC84-9C8B5E30DBAA}" destId="{004B86FF-1DD5-4F92-8772-4B1EBE675AD8}" srcOrd="1" destOrd="0" presId="urn:microsoft.com/office/officeart/2005/8/layout/orgChart1"/>
    <dgm:cxn modelId="{54515D03-D9AF-4753-AFDC-3973E03AB88D}" type="presParOf" srcId="{FEC0C076-B585-458F-AD0F-6FCCA96B005C}" destId="{464F28F7-4FF8-4659-855E-E6662862616F}" srcOrd="1" destOrd="0" presId="urn:microsoft.com/office/officeart/2005/8/layout/orgChart1"/>
    <dgm:cxn modelId="{B45EA2B2-F696-49EE-8A29-809F329E0F8E}" type="presParOf" srcId="{FEC0C076-B585-458F-AD0F-6FCCA96B005C}" destId="{9F23BBB0-91EC-4D11-96ED-4CB13B76258C}" srcOrd="2" destOrd="0" presId="urn:microsoft.com/office/officeart/2005/8/layout/orgChart1"/>
    <dgm:cxn modelId="{A6E3A3C9-9A7F-4B7F-914A-C30A34280594}" type="presParOf" srcId="{BF84FA6C-A717-4723-895A-11048BFDF30F}" destId="{CC13842E-7D1C-451F-844D-5B139F1006B1}" srcOrd="4" destOrd="0" presId="urn:microsoft.com/office/officeart/2005/8/layout/orgChart1"/>
    <dgm:cxn modelId="{5DB82BA8-AE1E-4312-A66C-FC6A54CB59EA}" type="presParOf" srcId="{BF84FA6C-A717-4723-895A-11048BFDF30F}" destId="{D9489B4A-9443-4A56-9A5D-8FA47775F277}" srcOrd="5" destOrd="0" presId="urn:microsoft.com/office/officeart/2005/8/layout/orgChart1"/>
    <dgm:cxn modelId="{CDC84900-9C55-44CE-8441-2AF25031B299}" type="presParOf" srcId="{D9489B4A-9443-4A56-9A5D-8FA47775F277}" destId="{8CAB2510-AEE9-40CB-91C2-8CD35BF40B22}" srcOrd="0" destOrd="0" presId="urn:microsoft.com/office/officeart/2005/8/layout/orgChart1"/>
    <dgm:cxn modelId="{568DD153-B0A2-4BD8-86EB-C3856ACBBB25}" type="presParOf" srcId="{8CAB2510-AEE9-40CB-91C2-8CD35BF40B22}" destId="{667F0818-2AD1-46C3-ABFF-D19CB7BB0AB9}" srcOrd="0" destOrd="0" presId="urn:microsoft.com/office/officeart/2005/8/layout/orgChart1"/>
    <dgm:cxn modelId="{00A52933-779B-4591-8C7F-273B5007FAA1}" type="presParOf" srcId="{8CAB2510-AEE9-40CB-91C2-8CD35BF40B22}" destId="{C47DA3DB-6CF7-4E3E-B810-32D758B31A37}" srcOrd="1" destOrd="0" presId="urn:microsoft.com/office/officeart/2005/8/layout/orgChart1"/>
    <dgm:cxn modelId="{12B6137B-128A-4746-A264-2A089EAECB73}" type="presParOf" srcId="{D9489B4A-9443-4A56-9A5D-8FA47775F277}" destId="{06F20C1A-5FBD-4320-82CE-6D1ED59D963E}" srcOrd="1" destOrd="0" presId="urn:microsoft.com/office/officeart/2005/8/layout/orgChart1"/>
    <dgm:cxn modelId="{00A7D549-3FD3-4DC3-98D4-437F707E4ACC}" type="presParOf" srcId="{D9489B4A-9443-4A56-9A5D-8FA47775F277}" destId="{87E44FCC-05CD-49C9-B37C-CE9C48363171}" srcOrd="2" destOrd="0" presId="urn:microsoft.com/office/officeart/2005/8/layout/orgChart1"/>
    <dgm:cxn modelId="{7E184125-91C6-4128-830F-99D9019D9548}" type="presParOf" srcId="{BF84FA6C-A717-4723-895A-11048BFDF30F}" destId="{3DCD9E2F-453F-4A53-AE4A-F47BBBB83299}" srcOrd="6" destOrd="0" presId="urn:microsoft.com/office/officeart/2005/8/layout/orgChart1"/>
    <dgm:cxn modelId="{595FF31C-FEF0-4BCE-B2F4-C180B5318642}" type="presParOf" srcId="{BF84FA6C-A717-4723-895A-11048BFDF30F}" destId="{CF629B45-CE78-4E5D-9F4C-B901604AD216}" srcOrd="7" destOrd="0" presId="urn:microsoft.com/office/officeart/2005/8/layout/orgChart1"/>
    <dgm:cxn modelId="{04E1B95E-2CD4-4E1E-8F99-BD7B1FC64F63}" type="presParOf" srcId="{CF629B45-CE78-4E5D-9F4C-B901604AD216}" destId="{23AB705E-4BAE-4648-92FC-B5E1CA47FABE}" srcOrd="0" destOrd="0" presId="urn:microsoft.com/office/officeart/2005/8/layout/orgChart1"/>
    <dgm:cxn modelId="{1A20A90B-8652-4F43-ABC0-A7CFE44A69A7}" type="presParOf" srcId="{23AB705E-4BAE-4648-92FC-B5E1CA47FABE}" destId="{9F382D72-AC5B-4315-9950-E0DBE95F7C7C}" srcOrd="0" destOrd="0" presId="urn:microsoft.com/office/officeart/2005/8/layout/orgChart1"/>
    <dgm:cxn modelId="{1856D652-7AD2-4CE9-91C0-B57F7DCD505E}" type="presParOf" srcId="{23AB705E-4BAE-4648-92FC-B5E1CA47FABE}" destId="{C25B37CB-F147-44FF-84E6-F54069CB89E4}" srcOrd="1" destOrd="0" presId="urn:microsoft.com/office/officeart/2005/8/layout/orgChart1"/>
    <dgm:cxn modelId="{FE377437-4AA9-4AE1-AE32-628FA54D812D}" type="presParOf" srcId="{CF629B45-CE78-4E5D-9F4C-B901604AD216}" destId="{F43D4F3C-DDD4-4686-AA88-1C8C781BDD77}" srcOrd="1" destOrd="0" presId="urn:microsoft.com/office/officeart/2005/8/layout/orgChart1"/>
    <dgm:cxn modelId="{F77976DA-B643-4D88-ABD2-EECE71F0AB65}" type="presParOf" srcId="{CF629B45-CE78-4E5D-9F4C-B901604AD216}" destId="{07007A1E-A05E-43A9-8CE4-CEAC82EC4686}" srcOrd="2" destOrd="0" presId="urn:microsoft.com/office/officeart/2005/8/layout/orgChart1"/>
    <dgm:cxn modelId="{A14D299E-BFED-4B66-97D7-4D8322D1BE4C}" type="presParOf" srcId="{BF84FA6C-A717-4723-895A-11048BFDF30F}" destId="{0925CE52-E760-42DF-842A-E9902EAD6405}" srcOrd="8" destOrd="0" presId="urn:microsoft.com/office/officeart/2005/8/layout/orgChart1"/>
    <dgm:cxn modelId="{F6400D33-1379-4F5B-B784-89A8BD1079C5}" type="presParOf" srcId="{BF84FA6C-A717-4723-895A-11048BFDF30F}" destId="{1A36B57A-ABF7-4B9F-95C8-1E931B3EEBE8}" srcOrd="9" destOrd="0" presId="urn:microsoft.com/office/officeart/2005/8/layout/orgChart1"/>
    <dgm:cxn modelId="{1DA5A404-8072-4872-B342-2390B9912240}" type="presParOf" srcId="{1A36B57A-ABF7-4B9F-95C8-1E931B3EEBE8}" destId="{0F522EE3-9778-4680-BB44-533D03828D99}" srcOrd="0" destOrd="0" presId="urn:microsoft.com/office/officeart/2005/8/layout/orgChart1"/>
    <dgm:cxn modelId="{33A28AA5-D283-4D1B-88CF-7F2D790A3CBD}" type="presParOf" srcId="{0F522EE3-9778-4680-BB44-533D03828D99}" destId="{5DF6A406-2A2E-4BCD-85FE-90618D018D83}" srcOrd="0" destOrd="0" presId="urn:microsoft.com/office/officeart/2005/8/layout/orgChart1"/>
    <dgm:cxn modelId="{EC4AE67F-19ED-4EE4-A175-9E9FD22A9A6D}" type="presParOf" srcId="{0F522EE3-9778-4680-BB44-533D03828D99}" destId="{4F96D276-4E29-4B35-9933-EB2D7995D3AF}" srcOrd="1" destOrd="0" presId="urn:microsoft.com/office/officeart/2005/8/layout/orgChart1"/>
    <dgm:cxn modelId="{0BDF4990-DEEF-42D0-8829-C54861F77C92}" type="presParOf" srcId="{1A36B57A-ABF7-4B9F-95C8-1E931B3EEBE8}" destId="{40842927-19AB-4DBF-9201-1D36C13ED35A}" srcOrd="1" destOrd="0" presId="urn:microsoft.com/office/officeart/2005/8/layout/orgChart1"/>
    <dgm:cxn modelId="{A128546B-E346-407F-94A6-083F41BBC1EB}" type="presParOf" srcId="{1A36B57A-ABF7-4B9F-95C8-1E931B3EEBE8}" destId="{7847DC67-E4AF-426B-A2E9-F190DCAFF6A5}" srcOrd="2" destOrd="0" presId="urn:microsoft.com/office/officeart/2005/8/layout/orgChart1"/>
    <dgm:cxn modelId="{1648E19A-A7FD-4707-9ACD-A0520107E429}" type="presParOf" srcId="{37DFA5DD-E821-4C15-8F05-8B5B0E39063D}" destId="{E3EFF161-82C8-4745-8F83-49C167EAF1E4}" srcOrd="2" destOrd="0" presId="urn:microsoft.com/office/officeart/2005/8/layout/orgChart1"/>
    <dgm:cxn modelId="{AC5102F7-4584-466B-B294-16123F3B08BE}" type="presParOf" srcId="{EE4DB674-3076-4C4B-8B8E-4E655047C5AF}" destId="{EA52BA9B-598D-4184-9E7A-2BC757914417}" srcOrd="2" destOrd="0" presId="urn:microsoft.com/office/officeart/2005/8/layout/orgChart1"/>
    <dgm:cxn modelId="{47273B37-C1FE-414D-BFCD-0BD022C7CA27}" type="presParOf" srcId="{EE4DB674-3076-4C4B-8B8E-4E655047C5AF}" destId="{38F46E03-4B68-4BC0-A656-781C1E873AC6}" srcOrd="3" destOrd="0" presId="urn:microsoft.com/office/officeart/2005/8/layout/orgChart1"/>
    <dgm:cxn modelId="{4711769F-F270-4B5B-BD58-0D68B0663D70}" type="presParOf" srcId="{38F46E03-4B68-4BC0-A656-781C1E873AC6}" destId="{9C291AC6-5212-4776-A959-189EE63C30DD}" srcOrd="0" destOrd="0" presId="urn:microsoft.com/office/officeart/2005/8/layout/orgChart1"/>
    <dgm:cxn modelId="{C20E65E5-0000-4725-B6EB-01E369AFCAFD}" type="presParOf" srcId="{9C291AC6-5212-4776-A959-189EE63C30DD}" destId="{B257AB1F-E8FF-4B90-80B4-FD5FF117F76B}" srcOrd="0" destOrd="0" presId="urn:microsoft.com/office/officeart/2005/8/layout/orgChart1"/>
    <dgm:cxn modelId="{6F56E7B1-9706-41B6-ADE2-AC8E066E6A33}" type="presParOf" srcId="{9C291AC6-5212-4776-A959-189EE63C30DD}" destId="{17F73481-721F-4BA5-9DF6-0B6C1CDE1662}" srcOrd="1" destOrd="0" presId="urn:microsoft.com/office/officeart/2005/8/layout/orgChart1"/>
    <dgm:cxn modelId="{F941BBFD-1B81-4136-A585-E38B4C0E7450}" type="presParOf" srcId="{38F46E03-4B68-4BC0-A656-781C1E873AC6}" destId="{0C5B8BC4-46C8-4512-BBAC-96AFEB080046}" srcOrd="1" destOrd="0" presId="urn:microsoft.com/office/officeart/2005/8/layout/orgChart1"/>
    <dgm:cxn modelId="{5D87E266-3849-4B21-A10F-F6CE39ECF684}" type="presParOf" srcId="{0C5B8BC4-46C8-4512-BBAC-96AFEB080046}" destId="{09EF8BC2-842D-4438-AA2C-A611B3E137B8}" srcOrd="0" destOrd="0" presId="urn:microsoft.com/office/officeart/2005/8/layout/orgChart1"/>
    <dgm:cxn modelId="{7DDA8BC5-680D-46BA-B449-54030615D646}" type="presParOf" srcId="{0C5B8BC4-46C8-4512-BBAC-96AFEB080046}" destId="{49EAD9C0-AB65-4F30-BD37-C3B4C2C0AF86}" srcOrd="1" destOrd="0" presId="urn:microsoft.com/office/officeart/2005/8/layout/orgChart1"/>
    <dgm:cxn modelId="{731AE6B1-D892-4E8C-8032-7706C9750D6B}" type="presParOf" srcId="{49EAD9C0-AB65-4F30-BD37-C3B4C2C0AF86}" destId="{30E6E293-9D30-4F52-A3F2-A77182D465B3}" srcOrd="0" destOrd="0" presId="urn:microsoft.com/office/officeart/2005/8/layout/orgChart1"/>
    <dgm:cxn modelId="{C9EAD880-903F-4CFA-B158-4BA165BFA28A}" type="presParOf" srcId="{30E6E293-9D30-4F52-A3F2-A77182D465B3}" destId="{89E354A7-B7A6-497F-B7A7-861030E55744}" srcOrd="0" destOrd="0" presId="urn:microsoft.com/office/officeart/2005/8/layout/orgChart1"/>
    <dgm:cxn modelId="{D58B09D7-606C-4EB1-BCE8-169E063ED721}" type="presParOf" srcId="{30E6E293-9D30-4F52-A3F2-A77182D465B3}" destId="{63884418-56E1-46A5-B2D2-67E6EFF74108}" srcOrd="1" destOrd="0" presId="urn:microsoft.com/office/officeart/2005/8/layout/orgChart1"/>
    <dgm:cxn modelId="{5B9C6D99-66BD-4A28-814D-50840A707086}" type="presParOf" srcId="{49EAD9C0-AB65-4F30-BD37-C3B4C2C0AF86}" destId="{F966DFDC-D004-4347-8314-F6009EE162B2}" srcOrd="1" destOrd="0" presId="urn:microsoft.com/office/officeart/2005/8/layout/orgChart1"/>
    <dgm:cxn modelId="{AE367FFC-1430-41F2-A931-69E481BD3BAA}" type="presParOf" srcId="{49EAD9C0-AB65-4F30-BD37-C3B4C2C0AF86}" destId="{27C73CA9-05B9-4A98-836C-88D2997EBA18}" srcOrd="2" destOrd="0" presId="urn:microsoft.com/office/officeart/2005/8/layout/orgChart1"/>
    <dgm:cxn modelId="{2E19B26E-2BEE-4B62-BBE4-7B470F5B5BD9}" type="presParOf" srcId="{0C5B8BC4-46C8-4512-BBAC-96AFEB080046}" destId="{3779909C-BD8B-4F34-B633-636FB92550B9}" srcOrd="2" destOrd="0" presId="urn:microsoft.com/office/officeart/2005/8/layout/orgChart1"/>
    <dgm:cxn modelId="{DDB10F44-9715-4035-A955-8F7B9AAEFFB6}" type="presParOf" srcId="{0C5B8BC4-46C8-4512-BBAC-96AFEB080046}" destId="{0D97DEF0-4491-4E27-9FEC-DE68FF974424}" srcOrd="3" destOrd="0" presId="urn:microsoft.com/office/officeart/2005/8/layout/orgChart1"/>
    <dgm:cxn modelId="{21977B47-BC55-4415-A6E0-58B8B254D530}" type="presParOf" srcId="{0D97DEF0-4491-4E27-9FEC-DE68FF974424}" destId="{04DD3E4D-62DB-4734-9AD7-45F25FEDDE13}" srcOrd="0" destOrd="0" presId="urn:microsoft.com/office/officeart/2005/8/layout/orgChart1"/>
    <dgm:cxn modelId="{C0B1FC6C-9029-4AD9-8287-BB368955ED21}" type="presParOf" srcId="{04DD3E4D-62DB-4734-9AD7-45F25FEDDE13}" destId="{C3AA0FCC-BE20-4F4F-967B-D01F191A3084}" srcOrd="0" destOrd="0" presId="urn:microsoft.com/office/officeart/2005/8/layout/orgChart1"/>
    <dgm:cxn modelId="{FB545BD2-00B5-40EC-91B7-B345FB1F5DDD}" type="presParOf" srcId="{04DD3E4D-62DB-4734-9AD7-45F25FEDDE13}" destId="{B992C113-D6F7-42AD-8F1D-3BF216A97E5B}" srcOrd="1" destOrd="0" presId="urn:microsoft.com/office/officeart/2005/8/layout/orgChart1"/>
    <dgm:cxn modelId="{01784672-7503-41F6-BD11-62E8D6058B75}" type="presParOf" srcId="{0D97DEF0-4491-4E27-9FEC-DE68FF974424}" destId="{8D68CD44-FACB-4141-B3B0-CB084B756F90}" srcOrd="1" destOrd="0" presId="urn:microsoft.com/office/officeart/2005/8/layout/orgChart1"/>
    <dgm:cxn modelId="{DDF112DD-DA83-4A5D-B371-698CB3B7B545}" type="presParOf" srcId="{0D97DEF0-4491-4E27-9FEC-DE68FF974424}" destId="{D5F2EFF2-C998-4187-9C8F-EFE0210CDB1E}" srcOrd="2" destOrd="0" presId="urn:microsoft.com/office/officeart/2005/8/layout/orgChart1"/>
    <dgm:cxn modelId="{8D8E0E03-050B-4A77-ACE2-59AD744BA0CC}" type="presParOf" srcId="{0C5B8BC4-46C8-4512-BBAC-96AFEB080046}" destId="{DC8CFC6C-7B44-4DFF-B702-7B1A294806E2}" srcOrd="4" destOrd="0" presId="urn:microsoft.com/office/officeart/2005/8/layout/orgChart1"/>
    <dgm:cxn modelId="{1C2AAE35-0593-4FB5-815F-82DE191D9FD7}" type="presParOf" srcId="{0C5B8BC4-46C8-4512-BBAC-96AFEB080046}" destId="{FC3728C6-7259-4866-B7E7-577B3A9783F6}" srcOrd="5" destOrd="0" presId="urn:microsoft.com/office/officeart/2005/8/layout/orgChart1"/>
    <dgm:cxn modelId="{54ADF942-ECE8-442C-BCDB-42BA677F5EA3}" type="presParOf" srcId="{FC3728C6-7259-4866-B7E7-577B3A9783F6}" destId="{D358D487-89E8-48FC-897A-B13D69EF866A}" srcOrd="0" destOrd="0" presId="urn:microsoft.com/office/officeart/2005/8/layout/orgChart1"/>
    <dgm:cxn modelId="{FFB7805D-AD4D-47DF-825A-DB086AA76C0C}" type="presParOf" srcId="{D358D487-89E8-48FC-897A-B13D69EF866A}" destId="{D9CE5582-CEC4-490F-ADFF-81540324D856}" srcOrd="0" destOrd="0" presId="urn:microsoft.com/office/officeart/2005/8/layout/orgChart1"/>
    <dgm:cxn modelId="{2B997EF1-F38B-47CE-862E-1E10CC44070F}" type="presParOf" srcId="{D358D487-89E8-48FC-897A-B13D69EF866A}" destId="{8B9810E4-313C-4FF9-A023-626483A96A56}" srcOrd="1" destOrd="0" presId="urn:microsoft.com/office/officeart/2005/8/layout/orgChart1"/>
    <dgm:cxn modelId="{381EB5BC-7716-463F-B08B-0644057EBFF2}" type="presParOf" srcId="{FC3728C6-7259-4866-B7E7-577B3A9783F6}" destId="{31EC79C5-8565-4B64-9B86-9DE0C427C12F}" srcOrd="1" destOrd="0" presId="urn:microsoft.com/office/officeart/2005/8/layout/orgChart1"/>
    <dgm:cxn modelId="{55E99BB5-BF8B-43E1-A37B-CA103E0E0AD5}" type="presParOf" srcId="{FC3728C6-7259-4866-B7E7-577B3A9783F6}" destId="{C53124EE-1198-4D33-9F2B-9F5DBD8CD04E}" srcOrd="2" destOrd="0" presId="urn:microsoft.com/office/officeart/2005/8/layout/orgChart1"/>
    <dgm:cxn modelId="{15A81430-7F81-402F-BD6C-4B795ED91580}" type="presParOf" srcId="{38F46E03-4B68-4BC0-A656-781C1E873AC6}" destId="{5A4C45B7-3157-40D5-9FD7-7C43AA580754}" srcOrd="2" destOrd="0" presId="urn:microsoft.com/office/officeart/2005/8/layout/orgChart1"/>
    <dgm:cxn modelId="{A8088941-A681-4AAA-9C2A-32EA80B4AAF8}" type="presParOf" srcId="{EE4DB674-3076-4C4B-8B8E-4E655047C5AF}" destId="{03C4BC16-609F-4B59-8566-E19B6A823301}" srcOrd="4" destOrd="0" presId="urn:microsoft.com/office/officeart/2005/8/layout/orgChart1"/>
    <dgm:cxn modelId="{DEE16F11-C35C-4541-8D83-7BEF9D9B240F}" type="presParOf" srcId="{EE4DB674-3076-4C4B-8B8E-4E655047C5AF}" destId="{EBDDB0BD-B104-4168-96E2-B75EADE8BBF4}" srcOrd="5" destOrd="0" presId="urn:microsoft.com/office/officeart/2005/8/layout/orgChart1"/>
    <dgm:cxn modelId="{E1DD25B1-4120-43F3-86B9-A45A0AC5B27D}" type="presParOf" srcId="{EBDDB0BD-B104-4168-96E2-B75EADE8BBF4}" destId="{AE90F0FA-797D-4CEB-B687-F17F5F9FDC79}" srcOrd="0" destOrd="0" presId="urn:microsoft.com/office/officeart/2005/8/layout/orgChart1"/>
    <dgm:cxn modelId="{D476E5DD-1974-40E5-87DC-11D08639DE9A}" type="presParOf" srcId="{AE90F0FA-797D-4CEB-B687-F17F5F9FDC79}" destId="{2E960F2B-5976-4161-963E-8B51D2BA1455}" srcOrd="0" destOrd="0" presId="urn:microsoft.com/office/officeart/2005/8/layout/orgChart1"/>
    <dgm:cxn modelId="{969A7CFF-8E78-4EBE-9C44-0DA147569267}" type="presParOf" srcId="{AE90F0FA-797D-4CEB-B687-F17F5F9FDC79}" destId="{82207EC0-2D95-4791-81C1-8FAE3444B1C9}" srcOrd="1" destOrd="0" presId="urn:microsoft.com/office/officeart/2005/8/layout/orgChart1"/>
    <dgm:cxn modelId="{E882F976-277F-4C8A-8B74-BDC564D9E1C0}" type="presParOf" srcId="{EBDDB0BD-B104-4168-96E2-B75EADE8BBF4}" destId="{AD566147-1465-4843-872E-EDEEF5CF4582}" srcOrd="1" destOrd="0" presId="urn:microsoft.com/office/officeart/2005/8/layout/orgChart1"/>
    <dgm:cxn modelId="{392B8C08-1CCB-4F57-B609-311ADD089571}" type="presParOf" srcId="{AD566147-1465-4843-872E-EDEEF5CF4582}" destId="{07955D46-804F-48CF-B9C9-AFEA57DA36F6}" srcOrd="0" destOrd="0" presId="urn:microsoft.com/office/officeart/2005/8/layout/orgChart1"/>
    <dgm:cxn modelId="{5032E05D-84E0-466B-8AD1-F9586110A68F}" type="presParOf" srcId="{AD566147-1465-4843-872E-EDEEF5CF4582}" destId="{BFC75476-4645-494B-8D4F-D63D08783965}" srcOrd="1" destOrd="0" presId="urn:microsoft.com/office/officeart/2005/8/layout/orgChart1"/>
    <dgm:cxn modelId="{9816EBF5-B525-4161-BF5F-D0F70AEB8C13}" type="presParOf" srcId="{BFC75476-4645-494B-8D4F-D63D08783965}" destId="{B6B3DA8B-F24E-48A8-91E8-6B738911CC98}" srcOrd="0" destOrd="0" presId="urn:microsoft.com/office/officeart/2005/8/layout/orgChart1"/>
    <dgm:cxn modelId="{9413C5B4-72FC-44B9-9A3C-EDA3677A5D2C}" type="presParOf" srcId="{B6B3DA8B-F24E-48A8-91E8-6B738911CC98}" destId="{5FA89EE1-3837-4239-BE47-F7539F2216EE}" srcOrd="0" destOrd="0" presId="urn:microsoft.com/office/officeart/2005/8/layout/orgChart1"/>
    <dgm:cxn modelId="{EE12F45B-4D9F-47B1-9EA7-00303F2AFC26}" type="presParOf" srcId="{B6B3DA8B-F24E-48A8-91E8-6B738911CC98}" destId="{B69586EE-4B1D-41C9-BBD7-81D649A719DF}" srcOrd="1" destOrd="0" presId="urn:microsoft.com/office/officeart/2005/8/layout/orgChart1"/>
    <dgm:cxn modelId="{69DF80A7-69FD-4BA0-B547-FAFC19BBF099}" type="presParOf" srcId="{BFC75476-4645-494B-8D4F-D63D08783965}" destId="{F5278CC4-724D-443E-894C-7CAC0FAE9921}" srcOrd="1" destOrd="0" presId="urn:microsoft.com/office/officeart/2005/8/layout/orgChart1"/>
    <dgm:cxn modelId="{4CF44A45-70F1-4F3B-BB3D-826D44FCACD1}" type="presParOf" srcId="{BFC75476-4645-494B-8D4F-D63D08783965}" destId="{307C2B5B-981F-4386-BF91-1DCF6B993DE3}" srcOrd="2" destOrd="0" presId="urn:microsoft.com/office/officeart/2005/8/layout/orgChart1"/>
    <dgm:cxn modelId="{D458C682-9106-48F6-9C0F-430392C990AB}" type="presParOf" srcId="{AD566147-1465-4843-872E-EDEEF5CF4582}" destId="{3A9F0A7A-538B-4F46-8EE1-8EEA2E885745}" srcOrd="2" destOrd="0" presId="urn:microsoft.com/office/officeart/2005/8/layout/orgChart1"/>
    <dgm:cxn modelId="{26394525-1653-4EA9-9C5C-7ED90EA35DD8}" type="presParOf" srcId="{AD566147-1465-4843-872E-EDEEF5CF4582}" destId="{CE6D7093-E52B-4D22-AD06-3AB8D08C69FC}" srcOrd="3" destOrd="0" presId="urn:microsoft.com/office/officeart/2005/8/layout/orgChart1"/>
    <dgm:cxn modelId="{051B6D8B-DD59-44A6-BD7D-2EC8155D9CBF}" type="presParOf" srcId="{CE6D7093-E52B-4D22-AD06-3AB8D08C69FC}" destId="{A435C812-0C2D-425E-AC90-F4328E90491B}" srcOrd="0" destOrd="0" presId="urn:microsoft.com/office/officeart/2005/8/layout/orgChart1"/>
    <dgm:cxn modelId="{A8E8EE5A-5C9C-4FB9-9D32-F0AB98F61593}" type="presParOf" srcId="{A435C812-0C2D-425E-AC90-F4328E90491B}" destId="{1F1820F9-E5E1-4B9F-A061-6C82CDBFE0A8}" srcOrd="0" destOrd="0" presId="urn:microsoft.com/office/officeart/2005/8/layout/orgChart1"/>
    <dgm:cxn modelId="{15CC34D7-9EAC-476F-83B0-87F82F95B09F}" type="presParOf" srcId="{A435C812-0C2D-425E-AC90-F4328E90491B}" destId="{866BB537-4F6D-41A3-A19B-81A7C6B59358}" srcOrd="1" destOrd="0" presId="urn:microsoft.com/office/officeart/2005/8/layout/orgChart1"/>
    <dgm:cxn modelId="{14E921D6-9877-47CC-9D0E-5CB053B8DFCF}" type="presParOf" srcId="{CE6D7093-E52B-4D22-AD06-3AB8D08C69FC}" destId="{06BA208B-4DB1-4615-8F3E-DFA3E2A9222B}" srcOrd="1" destOrd="0" presId="urn:microsoft.com/office/officeart/2005/8/layout/orgChart1"/>
    <dgm:cxn modelId="{EBF041E2-57AA-4FD5-B7B0-DF5F9B3D209A}" type="presParOf" srcId="{CE6D7093-E52B-4D22-AD06-3AB8D08C69FC}" destId="{C6EDBCD0-8328-4251-99D7-92A818725571}" srcOrd="2" destOrd="0" presId="urn:microsoft.com/office/officeart/2005/8/layout/orgChart1"/>
    <dgm:cxn modelId="{50D91F6B-4229-465D-8381-744C6817C08A}" type="presParOf" srcId="{AD566147-1465-4843-872E-EDEEF5CF4582}" destId="{AA771F5F-4536-4A45-BCD0-780B0055E4B5}" srcOrd="4" destOrd="0" presId="urn:microsoft.com/office/officeart/2005/8/layout/orgChart1"/>
    <dgm:cxn modelId="{05FC4972-9308-46CB-B097-CE2F42B79AD2}" type="presParOf" srcId="{AD566147-1465-4843-872E-EDEEF5CF4582}" destId="{3771600A-F128-4307-BA26-FCF6F36EBABB}" srcOrd="5" destOrd="0" presId="urn:microsoft.com/office/officeart/2005/8/layout/orgChart1"/>
    <dgm:cxn modelId="{CD84E0E4-C883-4AF8-BD76-B4EEAEFCD01A}" type="presParOf" srcId="{3771600A-F128-4307-BA26-FCF6F36EBABB}" destId="{7954D7B2-37DC-4DF5-B661-99C1A3B378A3}" srcOrd="0" destOrd="0" presId="urn:microsoft.com/office/officeart/2005/8/layout/orgChart1"/>
    <dgm:cxn modelId="{6C9DB7BC-6289-4FA6-9479-2F46798BF1C4}" type="presParOf" srcId="{7954D7B2-37DC-4DF5-B661-99C1A3B378A3}" destId="{D361FAC5-1941-40F1-8AF5-DED596CB7EBA}" srcOrd="0" destOrd="0" presId="urn:microsoft.com/office/officeart/2005/8/layout/orgChart1"/>
    <dgm:cxn modelId="{D7EED4FB-C334-4018-8B05-3362D1344219}" type="presParOf" srcId="{7954D7B2-37DC-4DF5-B661-99C1A3B378A3}" destId="{43B06BB2-7C2E-4A64-ABFF-98E240DB57ED}" srcOrd="1" destOrd="0" presId="urn:microsoft.com/office/officeart/2005/8/layout/orgChart1"/>
    <dgm:cxn modelId="{6D676924-9FD9-48FD-AE2C-EA0477D9725E}" type="presParOf" srcId="{3771600A-F128-4307-BA26-FCF6F36EBABB}" destId="{661F791F-9CEB-4E08-980C-8E5A283C0570}" srcOrd="1" destOrd="0" presId="urn:microsoft.com/office/officeart/2005/8/layout/orgChart1"/>
    <dgm:cxn modelId="{C11F13CC-14FB-4B32-A69E-0D5A64FE2A0D}" type="presParOf" srcId="{3771600A-F128-4307-BA26-FCF6F36EBABB}" destId="{63D34644-59DC-4ACE-831C-9BA3FD4D6546}" srcOrd="2" destOrd="0" presId="urn:microsoft.com/office/officeart/2005/8/layout/orgChart1"/>
    <dgm:cxn modelId="{064640DC-CDF3-4670-8FB2-32127596A01C}" type="presParOf" srcId="{AD566147-1465-4843-872E-EDEEF5CF4582}" destId="{8EF071F3-6A0D-4E65-99D4-B85B69C4B3A6}" srcOrd="6" destOrd="0" presId="urn:microsoft.com/office/officeart/2005/8/layout/orgChart1"/>
    <dgm:cxn modelId="{86577977-3FD8-4FC7-B129-62AD8C1B05C2}" type="presParOf" srcId="{AD566147-1465-4843-872E-EDEEF5CF4582}" destId="{DD431E0A-B40E-4267-8D1B-547E96C40B7C}" srcOrd="7" destOrd="0" presId="urn:microsoft.com/office/officeart/2005/8/layout/orgChart1"/>
    <dgm:cxn modelId="{26D3BDC8-FD07-49FE-B6FF-F241E80F90D0}" type="presParOf" srcId="{DD431E0A-B40E-4267-8D1B-547E96C40B7C}" destId="{D6EE5549-DC51-419F-9F58-3C355C687F63}" srcOrd="0" destOrd="0" presId="urn:microsoft.com/office/officeart/2005/8/layout/orgChart1"/>
    <dgm:cxn modelId="{D560840F-CDE6-40F7-878C-B3128B954A9F}" type="presParOf" srcId="{D6EE5549-DC51-419F-9F58-3C355C687F63}" destId="{1707C631-B2DA-4AE4-946F-FA954E2CB65B}" srcOrd="0" destOrd="0" presId="urn:microsoft.com/office/officeart/2005/8/layout/orgChart1"/>
    <dgm:cxn modelId="{8F68EA47-E4F0-41D0-B53A-FD692FA2EA79}" type="presParOf" srcId="{D6EE5549-DC51-419F-9F58-3C355C687F63}" destId="{944F1B6A-97DF-45FD-BA9D-FEC364143C98}" srcOrd="1" destOrd="0" presId="urn:microsoft.com/office/officeart/2005/8/layout/orgChart1"/>
    <dgm:cxn modelId="{654F8DAE-F5AA-4FF3-8E3B-4172083AC66A}" type="presParOf" srcId="{DD431E0A-B40E-4267-8D1B-547E96C40B7C}" destId="{8E0A0A13-C66C-4440-8932-ADDB6E13FD34}" srcOrd="1" destOrd="0" presId="urn:microsoft.com/office/officeart/2005/8/layout/orgChart1"/>
    <dgm:cxn modelId="{30D5155C-7FBE-4066-978F-F0B72A0082BF}" type="presParOf" srcId="{DD431E0A-B40E-4267-8D1B-547E96C40B7C}" destId="{0FB6C470-CDBD-4E85-8CED-D9F80B5AF336}" srcOrd="2" destOrd="0" presId="urn:microsoft.com/office/officeart/2005/8/layout/orgChart1"/>
    <dgm:cxn modelId="{9B2199F2-AA54-4FE9-B331-0EBD19E76522}" type="presParOf" srcId="{AD566147-1465-4843-872E-EDEEF5CF4582}" destId="{6FFF5B6C-643D-48EE-993A-7C23F79F75B6}" srcOrd="8" destOrd="0" presId="urn:microsoft.com/office/officeart/2005/8/layout/orgChart1"/>
    <dgm:cxn modelId="{7EFC9EBD-989F-4C7A-88A5-2AA063D59419}" type="presParOf" srcId="{AD566147-1465-4843-872E-EDEEF5CF4582}" destId="{EF1D1FF0-DFA6-4145-A7FC-76BB2A75D08C}" srcOrd="9" destOrd="0" presId="urn:microsoft.com/office/officeart/2005/8/layout/orgChart1"/>
    <dgm:cxn modelId="{9E8B4059-059C-42E9-9258-3B07DD98CA97}" type="presParOf" srcId="{EF1D1FF0-DFA6-4145-A7FC-76BB2A75D08C}" destId="{7818BB9F-2BA3-47B8-8035-771FFE56722C}" srcOrd="0" destOrd="0" presId="urn:microsoft.com/office/officeart/2005/8/layout/orgChart1"/>
    <dgm:cxn modelId="{03ACCC89-2A90-4C0F-B750-47E59D9C97DD}" type="presParOf" srcId="{7818BB9F-2BA3-47B8-8035-771FFE56722C}" destId="{97502450-45B6-4ABC-90AE-02B84753236B}" srcOrd="0" destOrd="0" presId="urn:microsoft.com/office/officeart/2005/8/layout/orgChart1"/>
    <dgm:cxn modelId="{B25182AE-7944-4B2C-A361-AFE7B9BB3933}" type="presParOf" srcId="{7818BB9F-2BA3-47B8-8035-771FFE56722C}" destId="{E339BCA2-224D-4E24-B81E-FF291A4836D4}" srcOrd="1" destOrd="0" presId="urn:microsoft.com/office/officeart/2005/8/layout/orgChart1"/>
    <dgm:cxn modelId="{6B602A4D-06EB-4E58-988B-BDDBEA11E970}" type="presParOf" srcId="{EF1D1FF0-DFA6-4145-A7FC-76BB2A75D08C}" destId="{888FA0BA-9A63-4B6A-ADF9-86E3C7BF9FE6}" srcOrd="1" destOrd="0" presId="urn:microsoft.com/office/officeart/2005/8/layout/orgChart1"/>
    <dgm:cxn modelId="{8F23CA63-13D7-4D0D-859A-557324D15828}" type="presParOf" srcId="{EF1D1FF0-DFA6-4145-A7FC-76BB2A75D08C}" destId="{F40862A6-973D-4409-84DC-D641C27E1615}" srcOrd="2" destOrd="0" presId="urn:microsoft.com/office/officeart/2005/8/layout/orgChart1"/>
    <dgm:cxn modelId="{BDCE25E3-6ED1-401C-8194-2A4754761A32}" type="presParOf" srcId="{EBDDB0BD-B104-4168-96E2-B75EADE8BBF4}" destId="{9A9CB26A-F357-4056-AFFD-0511870A65B3}" srcOrd="2" destOrd="0" presId="urn:microsoft.com/office/officeart/2005/8/layout/orgChart1"/>
    <dgm:cxn modelId="{163480B1-41D4-4ED0-8A54-1F6AECAE6FA9}" type="presParOf" srcId="{A25A75E5-CBD3-4FC4-87FF-113560A300FE}" destId="{8B0858DB-D579-4617-9648-89190825AE18}" srcOrd="2" destOrd="0" presId="urn:microsoft.com/office/officeart/2005/8/layout/orgChart1"/>
    <dgm:cxn modelId="{1E5431D3-5C17-4791-97FD-F7ECC4E10826}" type="presParOf" srcId="{65AC15A2-6838-45C4-9014-4077114CAACE}" destId="{DEB31F29-1F99-42FB-95DE-B28C150BB2E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FFF5B6C-643D-48EE-993A-7C23F79F75B6}">
      <dsp:nvSpPr>
        <dsp:cNvPr id="0" name=""/>
        <dsp:cNvSpPr/>
      </dsp:nvSpPr>
      <dsp:spPr>
        <a:xfrm>
          <a:off x="6013850" y="2249759"/>
          <a:ext cx="175692" cy="3865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5236"/>
              </a:lnTo>
              <a:lnTo>
                <a:pt x="175692" y="3865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F071F3-6A0D-4E65-99D4-B85B69C4B3A6}">
      <dsp:nvSpPr>
        <dsp:cNvPr id="0" name=""/>
        <dsp:cNvSpPr/>
      </dsp:nvSpPr>
      <dsp:spPr>
        <a:xfrm>
          <a:off x="6013850" y="2249759"/>
          <a:ext cx="175692" cy="3033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3624"/>
              </a:lnTo>
              <a:lnTo>
                <a:pt x="175692" y="30336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771F5F-4536-4A45-BCD0-780B0055E4B5}">
      <dsp:nvSpPr>
        <dsp:cNvPr id="0" name=""/>
        <dsp:cNvSpPr/>
      </dsp:nvSpPr>
      <dsp:spPr>
        <a:xfrm>
          <a:off x="6013850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9F0A7A-538B-4F46-8EE1-8EEA2E885745}">
      <dsp:nvSpPr>
        <dsp:cNvPr id="0" name=""/>
        <dsp:cNvSpPr/>
      </dsp:nvSpPr>
      <dsp:spPr>
        <a:xfrm>
          <a:off x="6013850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55D46-804F-48CF-B9C9-AFEA57DA36F6}">
      <dsp:nvSpPr>
        <dsp:cNvPr id="0" name=""/>
        <dsp:cNvSpPr/>
      </dsp:nvSpPr>
      <dsp:spPr>
        <a:xfrm>
          <a:off x="6013850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C4BC16-609F-4B59-8566-E19B6A823301}">
      <dsp:nvSpPr>
        <dsp:cNvPr id="0" name=""/>
        <dsp:cNvSpPr/>
      </dsp:nvSpPr>
      <dsp:spPr>
        <a:xfrm>
          <a:off x="5065110" y="1418148"/>
          <a:ext cx="1417253" cy="245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84"/>
              </a:lnTo>
              <a:lnTo>
                <a:pt x="1417253" y="122984"/>
              </a:lnTo>
              <a:lnTo>
                <a:pt x="1417253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8CFC6C-7B44-4DFF-B702-7B1A294806E2}">
      <dsp:nvSpPr>
        <dsp:cNvPr id="0" name=""/>
        <dsp:cNvSpPr/>
      </dsp:nvSpPr>
      <dsp:spPr>
        <a:xfrm>
          <a:off x="4596597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9909C-BD8B-4F34-B633-636FB92550B9}">
      <dsp:nvSpPr>
        <dsp:cNvPr id="0" name=""/>
        <dsp:cNvSpPr/>
      </dsp:nvSpPr>
      <dsp:spPr>
        <a:xfrm>
          <a:off x="4596597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EF8BC2-842D-4438-AA2C-A611B3E137B8}">
      <dsp:nvSpPr>
        <dsp:cNvPr id="0" name=""/>
        <dsp:cNvSpPr/>
      </dsp:nvSpPr>
      <dsp:spPr>
        <a:xfrm>
          <a:off x="4596597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52BA9B-598D-4184-9E7A-2BC757914417}">
      <dsp:nvSpPr>
        <dsp:cNvPr id="0" name=""/>
        <dsp:cNvSpPr/>
      </dsp:nvSpPr>
      <dsp:spPr>
        <a:xfrm>
          <a:off x="5019390" y="1418148"/>
          <a:ext cx="91440" cy="24596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5CE52-E760-42DF-842A-E9902EAD6405}">
      <dsp:nvSpPr>
        <dsp:cNvPr id="0" name=""/>
        <dsp:cNvSpPr/>
      </dsp:nvSpPr>
      <dsp:spPr>
        <a:xfrm>
          <a:off x="3179343" y="2249759"/>
          <a:ext cx="175692" cy="3865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5236"/>
              </a:lnTo>
              <a:lnTo>
                <a:pt x="175692" y="3865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CD9E2F-453F-4A53-AE4A-F47BBBB83299}">
      <dsp:nvSpPr>
        <dsp:cNvPr id="0" name=""/>
        <dsp:cNvSpPr/>
      </dsp:nvSpPr>
      <dsp:spPr>
        <a:xfrm>
          <a:off x="3179343" y="2249759"/>
          <a:ext cx="175692" cy="3033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3624"/>
              </a:lnTo>
              <a:lnTo>
                <a:pt x="175692" y="30336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3842E-7D1C-451F-844D-5B139F1006B1}">
      <dsp:nvSpPr>
        <dsp:cNvPr id="0" name=""/>
        <dsp:cNvSpPr/>
      </dsp:nvSpPr>
      <dsp:spPr>
        <a:xfrm>
          <a:off x="3179343" y="2249759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D0ED9-AA27-4201-9996-CDF1EA061BB2}">
      <dsp:nvSpPr>
        <dsp:cNvPr id="0" name=""/>
        <dsp:cNvSpPr/>
      </dsp:nvSpPr>
      <dsp:spPr>
        <a:xfrm>
          <a:off x="3179343" y="2249759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AAF36D-F8EF-44FC-AEE8-0680EE531032}">
      <dsp:nvSpPr>
        <dsp:cNvPr id="0" name=""/>
        <dsp:cNvSpPr/>
      </dsp:nvSpPr>
      <dsp:spPr>
        <a:xfrm>
          <a:off x="3179343" y="2249759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657157-A00B-4265-979F-0A9F6423E66D}">
      <dsp:nvSpPr>
        <dsp:cNvPr id="0" name=""/>
        <dsp:cNvSpPr/>
      </dsp:nvSpPr>
      <dsp:spPr>
        <a:xfrm>
          <a:off x="3647857" y="1418148"/>
          <a:ext cx="1417253" cy="245969"/>
        </a:xfrm>
        <a:custGeom>
          <a:avLst/>
          <a:gdLst/>
          <a:ahLst/>
          <a:cxnLst/>
          <a:rect l="0" t="0" r="0" b="0"/>
          <a:pathLst>
            <a:path>
              <a:moveTo>
                <a:pt x="1417253" y="0"/>
              </a:moveTo>
              <a:lnTo>
                <a:pt x="1417253" y="122984"/>
              </a:lnTo>
              <a:lnTo>
                <a:pt x="0" y="122984"/>
              </a:lnTo>
              <a:lnTo>
                <a:pt x="0" y="24596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115606-70F0-4490-AB37-CEEA954566CC}">
      <dsp:nvSpPr>
        <dsp:cNvPr id="0" name=""/>
        <dsp:cNvSpPr/>
      </dsp:nvSpPr>
      <dsp:spPr>
        <a:xfrm>
          <a:off x="3501446" y="586536"/>
          <a:ext cx="1563663" cy="2459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984"/>
              </a:lnTo>
              <a:lnTo>
                <a:pt x="1563663" y="122984"/>
              </a:lnTo>
              <a:lnTo>
                <a:pt x="1563663" y="24596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399E95-1480-4FDE-8B49-F543E2AC3428}">
      <dsp:nvSpPr>
        <dsp:cNvPr id="0" name=""/>
        <dsp:cNvSpPr/>
      </dsp:nvSpPr>
      <dsp:spPr>
        <a:xfrm>
          <a:off x="1469269" y="1418148"/>
          <a:ext cx="175692" cy="22020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02013"/>
              </a:lnTo>
              <a:lnTo>
                <a:pt x="175692" y="220201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0472BE-BC78-4759-B07E-C49E7147F9FE}">
      <dsp:nvSpPr>
        <dsp:cNvPr id="0" name=""/>
        <dsp:cNvSpPr/>
      </dsp:nvSpPr>
      <dsp:spPr>
        <a:xfrm>
          <a:off x="1469269" y="1418148"/>
          <a:ext cx="175692" cy="1370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0401"/>
              </a:lnTo>
              <a:lnTo>
                <a:pt x="175692" y="13704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3757C3-CCD2-402A-8DE3-71F5A76829C8}">
      <dsp:nvSpPr>
        <dsp:cNvPr id="0" name=""/>
        <dsp:cNvSpPr/>
      </dsp:nvSpPr>
      <dsp:spPr>
        <a:xfrm>
          <a:off x="1469269" y="1418148"/>
          <a:ext cx="175692" cy="5387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790"/>
              </a:lnTo>
              <a:lnTo>
                <a:pt x="175692" y="53879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FFE0CD-5611-4340-A8C6-0C7C1EFA276B}">
      <dsp:nvSpPr>
        <dsp:cNvPr id="0" name=""/>
        <dsp:cNvSpPr/>
      </dsp:nvSpPr>
      <dsp:spPr>
        <a:xfrm>
          <a:off x="1937783" y="586536"/>
          <a:ext cx="1563663" cy="245969"/>
        </a:xfrm>
        <a:custGeom>
          <a:avLst/>
          <a:gdLst/>
          <a:ahLst/>
          <a:cxnLst/>
          <a:rect l="0" t="0" r="0" b="0"/>
          <a:pathLst>
            <a:path>
              <a:moveTo>
                <a:pt x="1563663" y="0"/>
              </a:moveTo>
              <a:lnTo>
                <a:pt x="1563663" y="122984"/>
              </a:lnTo>
              <a:lnTo>
                <a:pt x="0" y="122984"/>
              </a:lnTo>
              <a:lnTo>
                <a:pt x="0" y="24596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12E57B-721C-4860-8B15-5A4A39A53863}">
      <dsp:nvSpPr>
        <dsp:cNvPr id="0" name=""/>
        <dsp:cNvSpPr/>
      </dsp:nvSpPr>
      <dsp:spPr>
        <a:xfrm>
          <a:off x="2915805" y="895"/>
          <a:ext cx="1171283" cy="585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plody</a:t>
          </a:r>
          <a:endParaRPr lang="cs-CZ" sz="2000" kern="1200" dirty="0"/>
        </a:p>
      </dsp:txBody>
      <dsp:txXfrm>
        <a:off x="2915805" y="895"/>
        <a:ext cx="1171283" cy="585641"/>
      </dsp:txXfrm>
    </dsp:sp>
    <dsp:sp modelId="{E746977D-CE00-44E6-AB43-758E0738EC6A}">
      <dsp:nvSpPr>
        <dsp:cNvPr id="0" name=""/>
        <dsp:cNvSpPr/>
      </dsp:nvSpPr>
      <dsp:spPr>
        <a:xfrm>
          <a:off x="1352141" y="832506"/>
          <a:ext cx="1171283" cy="5856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dužnaté</a:t>
          </a:r>
          <a:endParaRPr lang="cs-CZ" sz="2000" kern="1200" dirty="0"/>
        </a:p>
      </dsp:txBody>
      <dsp:txXfrm>
        <a:off x="1352141" y="832506"/>
        <a:ext cx="1171283" cy="585641"/>
      </dsp:txXfrm>
    </dsp:sp>
    <dsp:sp modelId="{961E2866-68AD-45C0-B466-E03988C31B46}">
      <dsp:nvSpPr>
        <dsp:cNvPr id="0" name=""/>
        <dsp:cNvSpPr/>
      </dsp:nvSpPr>
      <dsp:spPr>
        <a:xfrm>
          <a:off x="1644962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peckovice</a:t>
          </a:r>
          <a:endParaRPr lang="cs-CZ" sz="2000" kern="1200" dirty="0"/>
        </a:p>
      </dsp:txBody>
      <dsp:txXfrm>
        <a:off x="1644962" y="1664117"/>
        <a:ext cx="1171283" cy="585641"/>
      </dsp:txXfrm>
    </dsp:sp>
    <dsp:sp modelId="{F7CF9F6B-A1AE-475F-80F3-891421522E68}">
      <dsp:nvSpPr>
        <dsp:cNvPr id="0" name=""/>
        <dsp:cNvSpPr/>
      </dsp:nvSpPr>
      <dsp:spPr>
        <a:xfrm>
          <a:off x="1644962" y="2495729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malvice</a:t>
          </a:r>
          <a:endParaRPr lang="cs-CZ" sz="2000" kern="1200" dirty="0"/>
        </a:p>
      </dsp:txBody>
      <dsp:txXfrm>
        <a:off x="1644962" y="2495729"/>
        <a:ext cx="1171283" cy="585641"/>
      </dsp:txXfrm>
    </dsp:sp>
    <dsp:sp modelId="{0E296E90-EC07-49B2-AEFE-197B74C1088B}">
      <dsp:nvSpPr>
        <dsp:cNvPr id="0" name=""/>
        <dsp:cNvSpPr/>
      </dsp:nvSpPr>
      <dsp:spPr>
        <a:xfrm>
          <a:off x="1644962" y="3327340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bobule</a:t>
          </a:r>
          <a:endParaRPr lang="cs-CZ" sz="2000" kern="1200" dirty="0"/>
        </a:p>
      </dsp:txBody>
      <dsp:txXfrm>
        <a:off x="1644962" y="3327340"/>
        <a:ext cx="1171283" cy="585641"/>
      </dsp:txXfrm>
    </dsp:sp>
    <dsp:sp modelId="{47EEF417-8FA9-45AB-B116-599E1F83EF3A}">
      <dsp:nvSpPr>
        <dsp:cNvPr id="0" name=""/>
        <dsp:cNvSpPr/>
      </dsp:nvSpPr>
      <dsp:spPr>
        <a:xfrm>
          <a:off x="4479468" y="832506"/>
          <a:ext cx="1171283" cy="58564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suché</a:t>
          </a:r>
          <a:endParaRPr lang="cs-CZ" sz="2000" kern="1200" dirty="0"/>
        </a:p>
      </dsp:txBody>
      <dsp:txXfrm>
        <a:off x="4479468" y="832506"/>
        <a:ext cx="1171283" cy="585641"/>
      </dsp:txXfrm>
    </dsp:sp>
    <dsp:sp modelId="{137E5E4D-0B67-4ED2-B6F9-B5DEE30D86B5}">
      <dsp:nvSpPr>
        <dsp:cNvPr id="0" name=""/>
        <dsp:cNvSpPr/>
      </dsp:nvSpPr>
      <dsp:spPr>
        <a:xfrm>
          <a:off x="3062215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pukavé</a:t>
          </a:r>
          <a:endParaRPr lang="cs-CZ" sz="2000" kern="1200" dirty="0"/>
        </a:p>
      </dsp:txBody>
      <dsp:txXfrm>
        <a:off x="3062215" y="1664117"/>
        <a:ext cx="1171283" cy="585641"/>
      </dsp:txXfrm>
    </dsp:sp>
    <dsp:sp modelId="{EB57AFFD-D661-47E9-9473-8F837746455D}">
      <dsp:nvSpPr>
        <dsp:cNvPr id="0" name=""/>
        <dsp:cNvSpPr/>
      </dsp:nvSpPr>
      <dsp:spPr>
        <a:xfrm>
          <a:off x="3355036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měchýřek</a:t>
          </a:r>
          <a:endParaRPr lang="cs-CZ" sz="2000" kern="1200" dirty="0"/>
        </a:p>
      </dsp:txBody>
      <dsp:txXfrm>
        <a:off x="3355036" y="2495729"/>
        <a:ext cx="1171283" cy="585641"/>
      </dsp:txXfrm>
    </dsp:sp>
    <dsp:sp modelId="{65DB50FE-4DB4-44F1-AD3F-4CC307B1B85E}">
      <dsp:nvSpPr>
        <dsp:cNvPr id="0" name=""/>
        <dsp:cNvSpPr/>
      </dsp:nvSpPr>
      <dsp:spPr>
        <a:xfrm>
          <a:off x="3355036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lusk</a:t>
          </a:r>
          <a:endParaRPr lang="cs-CZ" sz="2000" kern="1200" dirty="0"/>
        </a:p>
      </dsp:txBody>
      <dsp:txXfrm>
        <a:off x="3355036" y="3327340"/>
        <a:ext cx="1171283" cy="585641"/>
      </dsp:txXfrm>
    </dsp:sp>
    <dsp:sp modelId="{667F0818-2AD1-46C3-ABFF-D19CB7BB0AB9}">
      <dsp:nvSpPr>
        <dsp:cNvPr id="0" name=""/>
        <dsp:cNvSpPr/>
      </dsp:nvSpPr>
      <dsp:spPr>
        <a:xfrm>
          <a:off x="3355036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tobolka</a:t>
          </a:r>
          <a:endParaRPr lang="cs-CZ" sz="2000" kern="1200" dirty="0"/>
        </a:p>
      </dsp:txBody>
      <dsp:txXfrm>
        <a:off x="3355036" y="4158952"/>
        <a:ext cx="1171283" cy="585641"/>
      </dsp:txXfrm>
    </dsp:sp>
    <dsp:sp modelId="{9F382D72-AC5B-4315-9950-E0DBE95F7C7C}">
      <dsp:nvSpPr>
        <dsp:cNvPr id="0" name=""/>
        <dsp:cNvSpPr/>
      </dsp:nvSpPr>
      <dsp:spPr>
        <a:xfrm>
          <a:off x="3355036" y="4990563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šešule</a:t>
          </a:r>
          <a:endParaRPr lang="cs-CZ" sz="2000" kern="1200" dirty="0"/>
        </a:p>
      </dsp:txBody>
      <dsp:txXfrm>
        <a:off x="3355036" y="4990563"/>
        <a:ext cx="1171283" cy="585641"/>
      </dsp:txXfrm>
    </dsp:sp>
    <dsp:sp modelId="{5DF6A406-2A2E-4BCD-85FE-90618D018D83}">
      <dsp:nvSpPr>
        <dsp:cNvPr id="0" name=""/>
        <dsp:cNvSpPr/>
      </dsp:nvSpPr>
      <dsp:spPr>
        <a:xfrm>
          <a:off x="3355036" y="5822175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šešulka</a:t>
          </a:r>
          <a:endParaRPr lang="cs-CZ" sz="2000" kern="1200" dirty="0"/>
        </a:p>
      </dsp:txBody>
      <dsp:txXfrm>
        <a:off x="3355036" y="5822175"/>
        <a:ext cx="1171283" cy="585641"/>
      </dsp:txXfrm>
    </dsp:sp>
    <dsp:sp modelId="{B257AB1F-E8FF-4B90-80B4-FD5FF117F76B}">
      <dsp:nvSpPr>
        <dsp:cNvPr id="0" name=""/>
        <dsp:cNvSpPr/>
      </dsp:nvSpPr>
      <dsp:spPr>
        <a:xfrm>
          <a:off x="4479468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nepukavé</a:t>
          </a:r>
          <a:endParaRPr lang="cs-CZ" sz="2000" kern="1200" dirty="0"/>
        </a:p>
      </dsp:txBody>
      <dsp:txXfrm>
        <a:off x="4479468" y="1664117"/>
        <a:ext cx="1171283" cy="585641"/>
      </dsp:txXfrm>
    </dsp:sp>
    <dsp:sp modelId="{89E354A7-B7A6-497F-B7A7-861030E55744}">
      <dsp:nvSpPr>
        <dsp:cNvPr id="0" name=""/>
        <dsp:cNvSpPr/>
      </dsp:nvSpPr>
      <dsp:spPr>
        <a:xfrm>
          <a:off x="4772289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oříšek</a:t>
          </a:r>
          <a:endParaRPr lang="cs-CZ" sz="2000" kern="1200" dirty="0"/>
        </a:p>
      </dsp:txBody>
      <dsp:txXfrm>
        <a:off x="4772289" y="2495729"/>
        <a:ext cx="1171283" cy="585641"/>
      </dsp:txXfrm>
    </dsp:sp>
    <dsp:sp modelId="{C3AA0FCC-BE20-4F4F-967B-D01F191A3084}">
      <dsp:nvSpPr>
        <dsp:cNvPr id="0" name=""/>
        <dsp:cNvSpPr/>
      </dsp:nvSpPr>
      <dsp:spPr>
        <a:xfrm>
          <a:off x="4772289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nažka</a:t>
          </a:r>
          <a:endParaRPr lang="cs-CZ" sz="2000" kern="1200" dirty="0"/>
        </a:p>
      </dsp:txBody>
      <dsp:txXfrm>
        <a:off x="4772289" y="3327340"/>
        <a:ext cx="1171283" cy="585641"/>
      </dsp:txXfrm>
    </dsp:sp>
    <dsp:sp modelId="{D9CE5582-CEC4-490F-ADFF-81540324D856}">
      <dsp:nvSpPr>
        <dsp:cNvPr id="0" name=""/>
        <dsp:cNvSpPr/>
      </dsp:nvSpPr>
      <dsp:spPr>
        <a:xfrm>
          <a:off x="4772289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obilka</a:t>
          </a:r>
          <a:endParaRPr lang="cs-CZ" sz="2000" kern="1200" dirty="0"/>
        </a:p>
      </dsp:txBody>
      <dsp:txXfrm>
        <a:off x="4772289" y="4158952"/>
        <a:ext cx="1171283" cy="585641"/>
      </dsp:txXfrm>
    </dsp:sp>
    <dsp:sp modelId="{2E960F2B-5976-4161-963E-8B51D2BA1455}">
      <dsp:nvSpPr>
        <dsp:cNvPr id="0" name=""/>
        <dsp:cNvSpPr/>
      </dsp:nvSpPr>
      <dsp:spPr>
        <a:xfrm>
          <a:off x="5896722" y="1664117"/>
          <a:ext cx="1171283" cy="58564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poltivé</a:t>
          </a:r>
          <a:endParaRPr lang="cs-CZ" sz="2000" kern="1200" dirty="0"/>
        </a:p>
      </dsp:txBody>
      <dsp:txXfrm>
        <a:off x="5896722" y="1664117"/>
        <a:ext cx="1171283" cy="585641"/>
      </dsp:txXfrm>
    </dsp:sp>
    <dsp:sp modelId="{5FA89EE1-3837-4239-BE47-F7539F2216EE}">
      <dsp:nvSpPr>
        <dsp:cNvPr id="0" name=""/>
        <dsp:cNvSpPr/>
      </dsp:nvSpPr>
      <dsp:spPr>
        <a:xfrm>
          <a:off x="6189542" y="2495729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dvounažka</a:t>
          </a:r>
          <a:endParaRPr lang="cs-CZ" sz="2000" kern="1200" dirty="0"/>
        </a:p>
      </dsp:txBody>
      <dsp:txXfrm>
        <a:off x="6189542" y="2495729"/>
        <a:ext cx="1171283" cy="585641"/>
      </dsp:txXfrm>
    </dsp:sp>
    <dsp:sp modelId="{1F1820F9-E5E1-4B9F-A061-6C82CDBFE0A8}">
      <dsp:nvSpPr>
        <dsp:cNvPr id="0" name=""/>
        <dsp:cNvSpPr/>
      </dsp:nvSpPr>
      <dsp:spPr>
        <a:xfrm>
          <a:off x="6189542" y="3327340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tvrdka</a:t>
          </a:r>
          <a:endParaRPr lang="cs-CZ" sz="2000" kern="1200" dirty="0"/>
        </a:p>
      </dsp:txBody>
      <dsp:txXfrm>
        <a:off x="6189542" y="3327340"/>
        <a:ext cx="1171283" cy="585641"/>
      </dsp:txXfrm>
    </dsp:sp>
    <dsp:sp modelId="{D361FAC5-1941-40F1-8AF5-DED596CB7EBA}">
      <dsp:nvSpPr>
        <dsp:cNvPr id="0" name=""/>
        <dsp:cNvSpPr/>
      </dsp:nvSpPr>
      <dsp:spPr>
        <a:xfrm>
          <a:off x="6189542" y="4158952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struk</a:t>
          </a:r>
          <a:endParaRPr lang="cs-CZ" sz="2000" kern="1200" dirty="0"/>
        </a:p>
      </dsp:txBody>
      <dsp:txXfrm>
        <a:off x="6189542" y="4158952"/>
        <a:ext cx="1171283" cy="585641"/>
      </dsp:txXfrm>
    </dsp:sp>
    <dsp:sp modelId="{1707C631-B2DA-4AE4-946F-FA954E2CB65B}">
      <dsp:nvSpPr>
        <dsp:cNvPr id="0" name=""/>
        <dsp:cNvSpPr/>
      </dsp:nvSpPr>
      <dsp:spPr>
        <a:xfrm>
          <a:off x="6189542" y="4990563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diskovitý plod</a:t>
          </a:r>
          <a:endParaRPr lang="cs-CZ" sz="2000" kern="1200" dirty="0"/>
        </a:p>
      </dsp:txBody>
      <dsp:txXfrm>
        <a:off x="6189542" y="4990563"/>
        <a:ext cx="1171283" cy="585641"/>
      </dsp:txXfrm>
    </dsp:sp>
    <dsp:sp modelId="{97502450-45B6-4ABC-90AE-02B84753236B}">
      <dsp:nvSpPr>
        <dsp:cNvPr id="0" name=""/>
        <dsp:cNvSpPr/>
      </dsp:nvSpPr>
      <dsp:spPr>
        <a:xfrm>
          <a:off x="6189542" y="5822175"/>
          <a:ext cx="1171283" cy="5856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zobanitý plod</a:t>
          </a:r>
          <a:endParaRPr lang="cs-CZ" sz="2000" kern="1200" dirty="0"/>
        </a:p>
      </dsp:txBody>
      <dsp:txXfrm>
        <a:off x="6189542" y="5822175"/>
        <a:ext cx="1171283" cy="5856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ED77B8-8582-407A-AB58-328929A4EB7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0E08C3-2BFF-4099-8778-538E174268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84BF3B-32B2-4CE4-807E-52D51305684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D2B71C4-0DA3-4BB5-9AE7-771480C0BD6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E02357-CE21-4833-A8BC-6E18EE9CD34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331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96D056-3213-4FDF-BE44-679CCCB1179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ECBF725-3509-44DE-ADD5-BAB976F32BA3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BD58477-A4E1-4761-B3A8-61568F861A19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1A6D27D-D288-4869-BAB6-84EB006AE2EE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37A1CD-F4F2-470D-BF12-7C2387BDAF94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25C58F7-6C41-47E7-BE62-98DAE332F0E3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B22750-EA5B-4474-A35B-A0193CB473C7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EAC213A-A8E5-4532-B542-3FCCC9F79644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3BEA634-982C-4A8C-8570-1FA558BF3FF4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8B34BBD-5C32-4DCC-990B-83A3C3A0A58C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0CD34A-5496-41F7-9C10-1FD91AD792EF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FF4497-B76E-4A15-8E89-7BD7BB2775A4}" type="slidenum">
              <a:rPr lang="cs-CZ" smtClean="0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0B1C2E-6164-4260-8EFC-40D0883593A8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3DBC24-5305-432D-9DB6-AC98C10DBDA7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C31727-92AD-46E2-A382-F006BA6FA056}" type="slidenum">
              <a:rPr lang="cs-CZ" smtClean="0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50B642D-7EA1-47B5-BFDD-8D4FFDADF7E4}" type="slidenum">
              <a:rPr lang="cs-CZ" smtClean="0"/>
              <a:pPr>
                <a:defRPr/>
              </a:pPr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3D7340-1779-4A1B-A839-75326AF9A59F}" type="slidenum">
              <a:rPr lang="cs-CZ" smtClean="0"/>
              <a:pPr>
                <a:defRPr/>
              </a:pPr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940AA7-5879-409E-AB61-B365443F38D0}" type="slidenum">
              <a:rPr lang="cs-CZ" smtClean="0"/>
              <a:pPr>
                <a:defRPr/>
              </a:pPr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53F771-2EDE-4D88-893E-61A7F86F76FA}" type="slidenum">
              <a:rPr lang="cs-CZ" smtClean="0"/>
              <a:pPr>
                <a:defRPr/>
              </a:pPr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5A57A3-0525-40DB-AEF7-FCAEBE36A4A7}" type="slidenum">
              <a:rPr lang="cs-CZ" smtClean="0"/>
              <a:pPr>
                <a:defRPr/>
              </a:pPr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ED2D-C4CE-4E61-9BFD-1BEA69C1FC8F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FE6DA-10B6-4F02-8762-4A2BCEBF98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7C3D6-CBD5-44B9-B519-6B05A3533BC8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C82B0-9BB7-4A01-B4F4-570152CC0E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D2566-96D7-43B5-8EF7-4B6203052927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E0AC8-E8C0-4D2B-B132-EE27D2F141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62AF2-BFB5-4358-BABE-97A602F7B6AE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59774-4C3C-4CCE-9B79-457DBE541A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16F70-0214-4354-A77B-AF658BB1843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22520-5C94-4DA2-A274-4BDFF48BC3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2383F-8914-402D-A7D9-C3CC2EAACDD7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D65DE-F4E9-4C99-B1C6-05A6047885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C6D27-8403-4904-A589-6D3CBA1BEE3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0C951-842A-4B6C-B16E-25DAF017C0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17FFA-9267-4558-81F7-2E4AF72BD18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44882-5DFC-4C0E-A289-13AA691E21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E5346-C647-402B-9696-6608B9774780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24E1-A905-4404-A81A-DA279606C9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BA4C0-E0EE-4629-9310-9EFDF94928B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7FD7A-DD55-4A16-B549-F394B526A6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733FE-AD17-472B-9738-F399CC1C0AE1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6DB94-1BFA-422D-B90B-4C6584A5CA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1E805A-6E7F-422C-848A-2F619C8DED6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8F46C2-1431-4022-88E1-2E7D633D07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9/Raphanus_raphanistrum-var-raphanistrum_velennes_80_10062008_4.jpg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19138" y="549275"/>
          <a:ext cx="7856537" cy="3816348"/>
        </p:xfrm>
        <a:graphic>
          <a:graphicData uri="http://schemas.openxmlformats.org/drawingml/2006/table">
            <a:tbl>
              <a:tblPr firstRow="1" bandRow="1"/>
              <a:tblGrid>
                <a:gridCol w="2268514"/>
                <a:gridCol w="5588023"/>
              </a:tblGrid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Gymnázium, Roudnice nad Labem, Havlíčkova 175, příspěvková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</a:rPr>
                        <a:t> organizace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Moderní škola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Registrační číslo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CZ.1.07/1.5.00/34.1034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Šablona: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III/2 Inovace a zkvalitnění výuky prostřednictvím ICT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VY_32_Inovace_GR06_Fia01_15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Vytvořeno: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Srpen 2013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Mgr. Lada Fialová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a příroda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Biologie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Sada: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Botanika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Název vzdělávacího materiálu: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Plod - suché plody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1. ročník čtyřletého gymnázia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963" y="4581525"/>
            <a:ext cx="5055269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1188" y="836613"/>
          <a:ext cx="7777162" cy="914412"/>
        </p:xfrm>
        <a:graphic>
          <a:graphicData uri="http://schemas.openxmlformats.org/drawingml/2006/table">
            <a:tbl>
              <a:tblPr firstRow="1" bandRow="1"/>
              <a:tblGrid>
                <a:gridCol w="1584237"/>
                <a:gridCol w="6192925"/>
              </a:tblGrid>
              <a:tr h="4572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Anotace: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Výkladová prezentace na téma suché plody. Určená do hodin biologie nebo laboratorních cvičení z biologie. Prezentace je ukončena opakováním.</a:t>
                      </a: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457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Metodika: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Prezentaci ovládá učitel klikáním myši nebo šipkou vpravo (popř. vlevo). Při opakování žáci odpovídají ústně a po kliknutí myší se objevují správné odpovědi.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PLOD (fructus)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SUCHÉ PLODY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Plod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reprodukční orgán krytosemenné rostliny</a:t>
            </a:r>
          </a:p>
          <a:p>
            <a:pPr eaLnBrk="1" hangingPunct="1"/>
            <a:r>
              <a:rPr lang="cs-CZ" smtClean="0"/>
              <a:t>útvar obsahující semena</a:t>
            </a:r>
          </a:p>
          <a:p>
            <a:pPr eaLnBrk="1" hangingPunct="1"/>
            <a:r>
              <a:rPr lang="cs-CZ" smtClean="0"/>
              <a:t>může se podílet na rozšiřování semen</a:t>
            </a:r>
          </a:p>
          <a:p>
            <a:pPr eaLnBrk="1" hangingPunct="1"/>
            <a:r>
              <a:rPr lang="cs-CZ" b="1" smtClean="0"/>
              <a:t>pravé plody</a:t>
            </a:r>
            <a:r>
              <a:rPr lang="cs-CZ" smtClean="0"/>
              <a:t> – vznikají z pestíku nebo jeho části </a:t>
            </a:r>
          </a:p>
          <a:p>
            <a:pPr eaLnBrk="1" hangingPunct="1"/>
            <a:r>
              <a:rPr lang="cs-CZ" b="1" smtClean="0"/>
              <a:t>nepravé plody</a:t>
            </a:r>
            <a:r>
              <a:rPr lang="cs-CZ" smtClean="0"/>
              <a:t> – na vniku se podílí i další části květu (květní lůžko, květní obaly)</a:t>
            </a:r>
            <a:endParaRPr lang="cs-CZ" b="1" smtClean="0"/>
          </a:p>
        </p:txBody>
      </p:sp>
      <p:sp>
        <p:nvSpPr>
          <p:cNvPr id="4" name="Obdélník 3"/>
          <p:cNvSpPr/>
          <p:nvPr/>
        </p:nvSpPr>
        <p:spPr>
          <a:xfrm>
            <a:off x="6876256" y="404664"/>
            <a:ext cx="1944216" cy="936104"/>
          </a:xfrm>
          <a:prstGeom prst="rect">
            <a:avLst/>
          </a:prstGeom>
          <a:noFill/>
          <a:ln>
            <a:solidFill>
              <a:srgbClr val="C000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isometricOffAxis2Left"/>
              <a:lightRig rig="threePt" dir="t"/>
            </a:scene3d>
          </a:bodyPr>
          <a:lstStyle/>
          <a:p>
            <a:pPr algn="ctr">
              <a:defRPr/>
            </a:pPr>
            <a:r>
              <a:rPr lang="cs-CZ" b="1" dirty="0">
                <a:solidFill>
                  <a:srgbClr val="C00000"/>
                </a:solidFill>
              </a:rPr>
              <a:t>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79512" y="188640"/>
          <a:ext cx="871296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Elipsa 4"/>
          <p:cNvSpPr/>
          <p:nvPr/>
        </p:nvSpPr>
        <p:spPr>
          <a:xfrm>
            <a:off x="3059113" y="404813"/>
            <a:ext cx="5761037" cy="6453187"/>
          </a:xfrm>
          <a:prstGeom prst="ellipse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SUCHÉ PLODY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68313" y="1773238"/>
            <a:ext cx="7931150" cy="4032250"/>
          </a:xfrm>
        </p:spPr>
        <p:txBody>
          <a:bodyPr/>
          <a:lstStyle/>
          <a:p>
            <a:pPr eaLnBrk="1" hangingPunct="1"/>
            <a:r>
              <a:rPr lang="cs-CZ" smtClean="0"/>
              <a:t>pukavé, nepukavé, poltivé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oplodí vyvinuté jako </a:t>
            </a:r>
          </a:p>
          <a:p>
            <a:pPr lvl="1" eaLnBrk="1" hangingPunct="1">
              <a:buFont typeface="Arial" charset="0"/>
              <a:buNone/>
            </a:pPr>
            <a:r>
              <a:rPr lang="cs-CZ" sz="3200" smtClean="0"/>
              <a:t>xerokarp (suché, tenké až blanité) </a:t>
            </a:r>
          </a:p>
          <a:p>
            <a:pPr lvl="1" eaLnBrk="1" hangingPunct="1">
              <a:buFont typeface="Arial" charset="0"/>
              <a:buNone/>
            </a:pPr>
            <a:r>
              <a:rPr lang="cs-CZ" sz="3200" smtClean="0"/>
              <a:t>sklerokarp (tvrdé a pevné)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SUCHÉ PUKAVÉ PLODY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 dozrání se otvírají v místě srůstu plodolistů nebo podle hlavní žilky</a:t>
            </a:r>
          </a:p>
          <a:p>
            <a:endParaRPr lang="cs-CZ" smtClean="0"/>
          </a:p>
          <a:p>
            <a:r>
              <a:rPr lang="cs-CZ" smtClean="0"/>
              <a:t>měchýřek (folliculus)</a:t>
            </a:r>
          </a:p>
          <a:p>
            <a:r>
              <a:rPr lang="cs-CZ" smtClean="0"/>
              <a:t>lusk (legumen)</a:t>
            </a:r>
          </a:p>
          <a:p>
            <a:r>
              <a:rPr lang="cs-CZ" smtClean="0"/>
              <a:t>šešule (siliqua)</a:t>
            </a:r>
          </a:p>
          <a:p>
            <a:r>
              <a:rPr lang="cs-CZ" smtClean="0"/>
              <a:t>šešulka (silicula)</a:t>
            </a:r>
          </a:p>
          <a:p>
            <a:r>
              <a:rPr lang="cs-CZ" smtClean="0"/>
              <a:t>tobolka (capsula)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Měchýřek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1 plodolistu</a:t>
            </a:r>
          </a:p>
          <a:p>
            <a:pPr>
              <a:buFont typeface="Arial" charset="0"/>
              <a:buNone/>
            </a:pPr>
            <a:r>
              <a:rPr lang="cs-CZ" smtClean="0"/>
              <a:t>otvírání: břišním švem</a:t>
            </a:r>
          </a:p>
          <a:p>
            <a:pPr>
              <a:buFont typeface="Arial" charset="0"/>
              <a:buNone/>
            </a:pPr>
            <a:r>
              <a:rPr lang="cs-CZ" smtClean="0"/>
              <a:t>větší počet semen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	blatouch bahenní</a:t>
            </a:r>
          </a:p>
        </p:txBody>
      </p:sp>
      <p:pic>
        <p:nvPicPr>
          <p:cNvPr id="9220" name="Obrázek 3" descr="P11302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8538" y="1412875"/>
            <a:ext cx="3292475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Lusk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1 plodolistu</a:t>
            </a:r>
          </a:p>
          <a:p>
            <a:pPr>
              <a:buFont typeface="Arial" charset="0"/>
              <a:buNone/>
            </a:pPr>
            <a:r>
              <a:rPr lang="cs-CZ" smtClean="0"/>
              <a:t>otvírání: dvěma švy od vrcholu</a:t>
            </a:r>
          </a:p>
          <a:p>
            <a:pPr>
              <a:buFont typeface="Arial" charset="0"/>
              <a:buNone/>
            </a:pPr>
            <a:r>
              <a:rPr lang="cs-CZ" smtClean="0"/>
              <a:t>větší počet semen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			trnovník akát</a:t>
            </a:r>
          </a:p>
          <a:p>
            <a:endParaRPr lang="cs-CZ" smtClean="0"/>
          </a:p>
        </p:txBody>
      </p:sp>
      <p:pic>
        <p:nvPicPr>
          <p:cNvPr id="10244" name="Obrázek 3" descr="P11301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2133600"/>
            <a:ext cx="2592388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Šešule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2 plodolistů</a:t>
            </a:r>
          </a:p>
          <a:p>
            <a:pPr>
              <a:buFont typeface="Arial" charset="0"/>
              <a:buNone/>
            </a:pPr>
            <a:r>
              <a:rPr lang="cs-CZ" smtClean="0"/>
              <a:t>otvírání: dvěma švy od báze</a:t>
            </a:r>
          </a:p>
          <a:p>
            <a:pPr>
              <a:buFont typeface="Arial" charset="0"/>
              <a:buNone/>
            </a:pPr>
            <a:r>
              <a:rPr lang="cs-CZ" smtClean="0"/>
              <a:t>větší počet semen na blanité </a:t>
            </a:r>
          </a:p>
          <a:p>
            <a:pPr>
              <a:buFont typeface="Arial" charset="0"/>
              <a:buNone/>
            </a:pPr>
            <a:r>
              <a:rPr lang="cs-CZ" smtClean="0"/>
              <a:t>přepážce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brukev řepka olejka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11268" name="Obrázek 3" descr="P11301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3357563"/>
            <a:ext cx="43561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395288" y="269875"/>
            <a:ext cx="8229600" cy="1143000"/>
          </a:xfrm>
        </p:spPr>
        <p:txBody>
          <a:bodyPr/>
          <a:lstStyle/>
          <a:p>
            <a:r>
              <a:rPr lang="cs-CZ" smtClean="0"/>
              <a:t>Šešulka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typ šešule</a:t>
            </a:r>
          </a:p>
          <a:p>
            <a:r>
              <a:rPr lang="cs-CZ" smtClean="0"/>
              <a:t>délka plodu stejná jako šířka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		penízek rolní</a:t>
            </a:r>
          </a:p>
        </p:txBody>
      </p:sp>
      <p:pic>
        <p:nvPicPr>
          <p:cNvPr id="12292" name="Obrázek 3" descr="P111075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8013" y="1916113"/>
            <a:ext cx="2916237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Obrázek 6" descr="P1110753.JPG"/>
          <p:cNvPicPr>
            <a:picLocks noChangeAspect="1"/>
          </p:cNvPicPr>
          <p:nvPr/>
        </p:nvPicPr>
        <p:blipFill>
          <a:blip r:embed="rId4" cstate="print"/>
          <a:srcRect l="35803" t="2556" r="29630" b="62259"/>
          <a:stretch>
            <a:fillRect/>
          </a:stretch>
        </p:blipFill>
        <p:spPr bwMode="auto">
          <a:xfrm>
            <a:off x="3924300" y="3284538"/>
            <a:ext cx="2232025" cy="293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5" descr="detail tobolky šeřík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7975" y="3357563"/>
            <a:ext cx="2273300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Tobolka</a:t>
            </a:r>
          </a:p>
        </p:txBody>
      </p:sp>
      <p:sp>
        <p:nvSpPr>
          <p:cNvPr id="1331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více plodolistů</a:t>
            </a:r>
          </a:p>
          <a:p>
            <a:pPr>
              <a:buFont typeface="Arial" charset="0"/>
              <a:buNone/>
            </a:pPr>
            <a:r>
              <a:rPr lang="cs-CZ" smtClean="0"/>
              <a:t>otvírání: podle švů, víčkem, štěrbinami</a:t>
            </a:r>
          </a:p>
          <a:p>
            <a:pPr>
              <a:buFont typeface="Arial" charset="0"/>
              <a:buNone/>
            </a:pPr>
            <a:r>
              <a:rPr lang="cs-CZ" smtClean="0"/>
              <a:t>větší počet semen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mtClean="0"/>
              <a:t>šeřík e</a:t>
            </a:r>
            <a:r>
              <a:rPr lang="cs-CZ" smtClean="0">
                <a:solidFill>
                  <a:schemeClr val="bg1"/>
                </a:solidFill>
              </a:rPr>
              <a:t>vropský</a:t>
            </a:r>
            <a:r>
              <a:rPr lang="cs-CZ" smtClean="0"/>
              <a:t>			mák setý</a:t>
            </a:r>
          </a:p>
        </p:txBody>
      </p:sp>
      <p:pic>
        <p:nvPicPr>
          <p:cNvPr id="13317" name="Obrázek 4" descr="P1120823.JPG"/>
          <p:cNvPicPr>
            <a:picLocks noChangeAspect="1"/>
          </p:cNvPicPr>
          <p:nvPr/>
        </p:nvPicPr>
        <p:blipFill>
          <a:blip r:embed="rId4" cstate="print"/>
          <a:srcRect l="34250" t="31100" r="37399" b="20599"/>
          <a:stretch>
            <a:fillRect/>
          </a:stretch>
        </p:blipFill>
        <p:spPr bwMode="auto">
          <a:xfrm>
            <a:off x="6659563" y="3500438"/>
            <a:ext cx="2376487" cy="303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Obrázek 3" descr="P1120825.JPG"/>
          <p:cNvPicPr>
            <a:picLocks noChangeAspect="1"/>
          </p:cNvPicPr>
          <p:nvPr/>
        </p:nvPicPr>
        <p:blipFill>
          <a:blip r:embed="rId5" cstate="print"/>
          <a:srcRect l="22438" t="18500" r="25587" b="14301"/>
          <a:stretch>
            <a:fillRect/>
          </a:stretch>
        </p:blipFill>
        <p:spPr bwMode="auto">
          <a:xfrm>
            <a:off x="4859338" y="3492500"/>
            <a:ext cx="2014537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SUCHÉ NEPUKAVÉ PLODY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 dozrání se plody oddělují od mateřské rostliny uzavřené (v celku)</a:t>
            </a:r>
          </a:p>
          <a:p>
            <a:endParaRPr lang="cs-CZ" smtClean="0"/>
          </a:p>
          <a:p>
            <a:r>
              <a:rPr lang="cs-CZ" smtClean="0"/>
              <a:t>nažka (achaenium)</a:t>
            </a:r>
          </a:p>
          <a:p>
            <a:r>
              <a:rPr lang="cs-CZ" smtClean="0"/>
              <a:t>oříšek (nux)</a:t>
            </a:r>
          </a:p>
          <a:p>
            <a:r>
              <a:rPr lang="cs-CZ" smtClean="0"/>
              <a:t>obilka (caryopsis)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smtClean="0"/>
              <a:t>Nažka</a:t>
            </a:r>
          </a:p>
        </p:txBody>
      </p:sp>
      <p:sp>
        <p:nvSpPr>
          <p:cNvPr id="15363" name="Zástupný symbol pro text 3"/>
          <p:cNvSpPr>
            <a:spLocks noGrp="1"/>
          </p:cNvSpPr>
          <p:nvPr>
            <p:ph type="body" idx="1"/>
          </p:nvPr>
        </p:nvSpPr>
        <p:spPr>
          <a:xfrm>
            <a:off x="468313" y="2212975"/>
            <a:ext cx="4029075" cy="639763"/>
          </a:xfrm>
        </p:spPr>
        <p:txBody>
          <a:bodyPr/>
          <a:lstStyle/>
          <a:p>
            <a:r>
              <a:rPr lang="cs-CZ" smtClean="0"/>
              <a:t>a) oplodí těsně přiléhá k osemení</a:t>
            </a:r>
          </a:p>
        </p:txBody>
      </p:sp>
      <p:pic>
        <p:nvPicPr>
          <p:cNvPr id="15364" name="Zástupný symbol pro obsah 7" descr="P11301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2924175"/>
            <a:ext cx="2241550" cy="1682750"/>
          </a:xfrm>
        </p:spPr>
      </p:pic>
      <p:sp>
        <p:nvSpPr>
          <p:cNvPr id="1536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12975"/>
            <a:ext cx="4041775" cy="639763"/>
          </a:xfrm>
        </p:spPr>
        <p:txBody>
          <a:bodyPr/>
          <a:lstStyle/>
          <a:p>
            <a:r>
              <a:rPr lang="cs-CZ" smtClean="0"/>
              <a:t>b) oplodí často s létacím zařízením nebo s háčky</a:t>
            </a:r>
          </a:p>
        </p:txBody>
      </p:sp>
      <p:pic>
        <p:nvPicPr>
          <p:cNvPr id="15366" name="Zástupný symbol pro obsah 12" descr="P1120613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572000" y="3068638"/>
            <a:ext cx="4041775" cy="3032125"/>
          </a:xfrm>
        </p:spPr>
      </p:pic>
      <p:sp>
        <p:nvSpPr>
          <p:cNvPr id="7" name="TextovéPole 6"/>
          <p:cNvSpPr txBox="1"/>
          <p:nvPr/>
        </p:nvSpPr>
        <p:spPr>
          <a:xfrm>
            <a:off x="468313" y="1052513"/>
            <a:ext cx="7127875" cy="1231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dirty="0">
                <a:latin typeface="+mn-lt"/>
              </a:rPr>
              <a:t>*z 1 nebo více plodolistů</a:t>
            </a:r>
          </a:p>
          <a:p>
            <a:pPr>
              <a:defRPr/>
            </a:pPr>
            <a:r>
              <a:rPr lang="cs-CZ" sz="2800" dirty="0">
                <a:latin typeface="+mn-lt"/>
              </a:rPr>
              <a:t>jednosemenná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15368" name="Picture 2" descr="C:\Users\tomfi\Desktop\FOTKY - ŠABLONY\Říp\P1130099.JPG"/>
          <p:cNvPicPr>
            <a:picLocks noChangeAspect="1" noChangeArrowheads="1"/>
          </p:cNvPicPr>
          <p:nvPr/>
        </p:nvPicPr>
        <p:blipFill>
          <a:blip r:embed="rId5" cstate="print"/>
          <a:srcRect l="17308" t="21312" r="24574" b="22992"/>
          <a:stretch>
            <a:fillRect/>
          </a:stretch>
        </p:blipFill>
        <p:spPr bwMode="auto">
          <a:xfrm>
            <a:off x="2555875" y="4221163"/>
            <a:ext cx="1511300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TextovéPole 9"/>
          <p:cNvSpPr txBox="1">
            <a:spLocks noChangeArrowheads="1"/>
          </p:cNvSpPr>
          <p:nvPr/>
        </p:nvSpPr>
        <p:spPr bwMode="auto">
          <a:xfrm>
            <a:off x="468313" y="4652963"/>
            <a:ext cx="185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slunečnice roční</a:t>
            </a:r>
          </a:p>
        </p:txBody>
      </p:sp>
      <p:sp>
        <p:nvSpPr>
          <p:cNvPr id="15370" name="TextovéPole 11"/>
          <p:cNvSpPr txBox="1">
            <a:spLocks noChangeArrowheads="1"/>
          </p:cNvSpPr>
          <p:nvPr/>
        </p:nvSpPr>
        <p:spPr bwMode="auto">
          <a:xfrm>
            <a:off x="2595563" y="6156325"/>
            <a:ext cx="1184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dub zimní</a:t>
            </a:r>
          </a:p>
        </p:txBody>
      </p:sp>
      <p:sp>
        <p:nvSpPr>
          <p:cNvPr id="15371" name="TextovéPole 13"/>
          <p:cNvSpPr txBox="1">
            <a:spLocks noChangeArrowheads="1"/>
          </p:cNvSpPr>
          <p:nvPr/>
        </p:nvSpPr>
        <p:spPr bwMode="auto">
          <a:xfrm>
            <a:off x="4611688" y="6156325"/>
            <a:ext cx="2108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smetanka lékařská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cs-CZ" smtClean="0"/>
              <a:t>Oříšek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více plodolistů</a:t>
            </a:r>
          </a:p>
          <a:p>
            <a:pPr>
              <a:buFont typeface="Arial" charset="0"/>
              <a:buNone/>
            </a:pPr>
            <a:r>
              <a:rPr lang="cs-CZ" smtClean="0"/>
              <a:t>jednosemenný (semeno volné)</a:t>
            </a:r>
          </a:p>
          <a:p>
            <a:pPr>
              <a:buFont typeface="Arial" charset="0"/>
              <a:buNone/>
            </a:pPr>
            <a:r>
              <a:rPr lang="cs-CZ" smtClean="0"/>
              <a:t>oplodí sklerenchymatické</a:t>
            </a:r>
          </a:p>
          <a:p>
            <a:endParaRPr lang="cs-CZ" smtClean="0"/>
          </a:p>
        </p:txBody>
      </p:sp>
      <p:pic>
        <p:nvPicPr>
          <p:cNvPr id="16388" name="Obrázek 3" descr="P11107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2852738"/>
            <a:ext cx="23558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Obrázek 4" descr="P11208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6100" y="3095625"/>
            <a:ext cx="3900488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ovéPole 5"/>
          <p:cNvSpPr txBox="1">
            <a:spLocks noChangeArrowheads="1"/>
          </p:cNvSpPr>
          <p:nvPr/>
        </p:nvSpPr>
        <p:spPr bwMode="auto">
          <a:xfrm>
            <a:off x="1258888" y="6021388"/>
            <a:ext cx="2305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lípa srdčitá</a:t>
            </a:r>
          </a:p>
        </p:txBody>
      </p:sp>
      <p:sp>
        <p:nvSpPr>
          <p:cNvPr id="16391" name="TextovéPole 6"/>
          <p:cNvSpPr txBox="1">
            <a:spLocks noChangeArrowheads="1"/>
          </p:cNvSpPr>
          <p:nvPr/>
        </p:nvSpPr>
        <p:spPr bwMode="auto">
          <a:xfrm>
            <a:off x="4356100" y="6021388"/>
            <a:ext cx="2303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líska obecná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r>
              <a:rPr lang="cs-CZ" smtClean="0"/>
              <a:t>Obilka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323850" y="1484313"/>
            <a:ext cx="8569325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*ze 2 plodolistů</a:t>
            </a:r>
          </a:p>
          <a:p>
            <a:pPr>
              <a:buFont typeface="Arial" charset="0"/>
              <a:buNone/>
            </a:pPr>
            <a:r>
              <a:rPr lang="cs-CZ" smtClean="0"/>
              <a:t>jednosemenný (oplodí téměř srůstá s osemením)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17412" name="Obrázek 3" descr="P113008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852738"/>
            <a:ext cx="19986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Obrázek 5" descr="P112039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2852738"/>
            <a:ext cx="2016125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6" descr="P112040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852738"/>
            <a:ext cx="3036888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Obdélník 7"/>
          <p:cNvSpPr>
            <a:spLocks noChangeArrowheads="1"/>
          </p:cNvSpPr>
          <p:nvPr/>
        </p:nvSpPr>
        <p:spPr bwMode="auto">
          <a:xfrm>
            <a:off x="3132138" y="5516563"/>
            <a:ext cx="1350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proso seté</a:t>
            </a:r>
          </a:p>
        </p:txBody>
      </p:sp>
      <p:sp>
        <p:nvSpPr>
          <p:cNvPr id="17416" name="Obdélník 8"/>
          <p:cNvSpPr>
            <a:spLocks noChangeArrowheads="1"/>
          </p:cNvSpPr>
          <p:nvPr/>
        </p:nvSpPr>
        <p:spPr bwMode="auto">
          <a:xfrm>
            <a:off x="5651500" y="5157788"/>
            <a:ext cx="1660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/>
              <a:t>kukuřice setá</a:t>
            </a:r>
          </a:p>
        </p:txBody>
      </p:sp>
      <p:sp>
        <p:nvSpPr>
          <p:cNvPr id="17417" name="Obdélník 9"/>
          <p:cNvSpPr>
            <a:spLocks noChangeArrowheads="1"/>
          </p:cNvSpPr>
          <p:nvPr/>
        </p:nvSpPr>
        <p:spPr bwMode="auto">
          <a:xfrm>
            <a:off x="539750" y="5516563"/>
            <a:ext cx="1057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bér sivý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SUCHÉ POLTIVÉ PLODY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po dozrání se plody rozpadají na jednotlivé díly</a:t>
            </a:r>
          </a:p>
          <a:p>
            <a:endParaRPr lang="cs-CZ" smtClean="0"/>
          </a:p>
          <a:p>
            <a:r>
              <a:rPr lang="cs-CZ" smtClean="0"/>
              <a:t>struk (lomentum) </a:t>
            </a:r>
          </a:p>
          <a:p>
            <a:r>
              <a:rPr lang="cs-CZ" smtClean="0"/>
              <a:t>tvrdka (nocula)</a:t>
            </a:r>
          </a:p>
          <a:p>
            <a:r>
              <a:rPr lang="cs-CZ" smtClean="0"/>
              <a:t>dvounažka (diachaenium)</a:t>
            </a:r>
          </a:p>
          <a:p>
            <a:r>
              <a:rPr lang="cs-CZ" smtClean="0"/>
              <a:t>diskovitý plod (polachaena)</a:t>
            </a:r>
          </a:p>
          <a:p>
            <a:r>
              <a:rPr lang="cs-CZ" smtClean="0"/>
              <a:t>zobanitý plod (elaterium)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Struk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2 plodolistového semeníku</a:t>
            </a:r>
          </a:p>
          <a:p>
            <a:pPr>
              <a:buFont typeface="Arial" charset="0"/>
              <a:buNone/>
            </a:pPr>
            <a:r>
              <a:rPr lang="cs-CZ" smtClean="0"/>
              <a:t>rozpad: příčně na jednosemenné části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  <p:pic>
        <p:nvPicPr>
          <p:cNvPr id="19460" name="Picture 2" descr="File:Raphanus raphanistrum-var-raphanistrum velennes 80 10062008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2924175"/>
            <a:ext cx="4176713" cy="279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484438" y="5805488"/>
            <a:ext cx="32400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latin typeface="+mn-lt"/>
              </a:rPr>
              <a:t>obr. 1	 ředkev ohnice</a:t>
            </a:r>
          </a:p>
          <a:p>
            <a:pPr>
              <a:defRPr/>
            </a:pPr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Tvrdka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2 plodolistového semeníku</a:t>
            </a:r>
          </a:p>
          <a:p>
            <a:pPr>
              <a:buFont typeface="Arial" charset="0"/>
              <a:buNone/>
            </a:pPr>
            <a:r>
              <a:rPr lang="cs-CZ" smtClean="0"/>
              <a:t>rozpad: paprsčitě na 4 jednosemenné části</a:t>
            </a:r>
          </a:p>
          <a:p>
            <a:pPr>
              <a:buFont typeface="Arial" charset="0"/>
              <a:buNone/>
            </a:pPr>
            <a:r>
              <a:rPr lang="cs-CZ" smtClean="0"/>
              <a:t>					</a:t>
            </a:r>
          </a:p>
          <a:p>
            <a:pPr>
              <a:buFont typeface="Arial" charset="0"/>
              <a:buNone/>
            </a:pPr>
            <a:r>
              <a:rPr lang="cs-CZ" sz="2400" smtClean="0"/>
              <a:t>					</a:t>
            </a:r>
          </a:p>
          <a:p>
            <a:endParaRPr lang="cs-CZ" smtClean="0"/>
          </a:p>
        </p:txBody>
      </p:sp>
      <p:pic>
        <p:nvPicPr>
          <p:cNvPr id="20484" name="Obrázek 3" descr="detail hluchyvk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2781300"/>
            <a:ext cx="237648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ovéPole 5"/>
          <p:cNvSpPr txBox="1">
            <a:spLocks noChangeArrowheads="1"/>
          </p:cNvSpPr>
          <p:nvPr/>
        </p:nvSpPr>
        <p:spPr bwMode="auto">
          <a:xfrm>
            <a:off x="3492500" y="5795963"/>
            <a:ext cx="16557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hluchavka bílá</a:t>
            </a:r>
          </a:p>
        </p:txBody>
      </p:sp>
      <p:pic>
        <p:nvPicPr>
          <p:cNvPr id="20486" name="Obrázek 6" descr="P1130419.JPG"/>
          <p:cNvPicPr>
            <a:picLocks noChangeAspect="1"/>
          </p:cNvPicPr>
          <p:nvPr/>
        </p:nvPicPr>
        <p:blipFill>
          <a:blip r:embed="rId4" cstate="print"/>
          <a:srcRect l="31100" t="6950" r="26375" b="19550"/>
          <a:stretch>
            <a:fillRect/>
          </a:stretch>
        </p:blipFill>
        <p:spPr bwMode="auto">
          <a:xfrm>
            <a:off x="5435600" y="2708275"/>
            <a:ext cx="2736850" cy="354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Dvounažka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815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2 plodolistového semeníku</a:t>
            </a:r>
          </a:p>
          <a:p>
            <a:pPr>
              <a:buFont typeface="Arial" charset="0"/>
              <a:buNone/>
            </a:pPr>
            <a:r>
              <a:rPr lang="cs-CZ" smtClean="0"/>
              <a:t>rozpad: na 2 jednosemenné části</a:t>
            </a:r>
          </a:p>
          <a:p>
            <a:endParaRPr lang="cs-CZ" smtClean="0"/>
          </a:p>
        </p:txBody>
      </p:sp>
      <p:pic>
        <p:nvPicPr>
          <p:cNvPr id="21508" name="Obrázek 3" descr="javor klen dvounažk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573463"/>
            <a:ext cx="3419475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Obrázek 4" descr="P1130020.JPG"/>
          <p:cNvPicPr>
            <a:picLocks noChangeAspect="1"/>
          </p:cNvPicPr>
          <p:nvPr/>
        </p:nvPicPr>
        <p:blipFill>
          <a:blip r:embed="rId4" cstate="print"/>
          <a:srcRect l="25200" t="24359" r="43301" b="44786"/>
          <a:stretch>
            <a:fillRect/>
          </a:stretch>
        </p:blipFill>
        <p:spPr bwMode="auto">
          <a:xfrm>
            <a:off x="5219700" y="2924175"/>
            <a:ext cx="255905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ovéPole 5"/>
          <p:cNvSpPr txBox="1">
            <a:spLocks noChangeArrowheads="1"/>
          </p:cNvSpPr>
          <p:nvPr/>
        </p:nvSpPr>
        <p:spPr bwMode="auto">
          <a:xfrm>
            <a:off x="900113" y="6237288"/>
            <a:ext cx="215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javor klen</a:t>
            </a:r>
          </a:p>
        </p:txBody>
      </p:sp>
      <p:sp>
        <p:nvSpPr>
          <p:cNvPr id="21511" name="TextovéPole 6"/>
          <p:cNvSpPr txBox="1">
            <a:spLocks noChangeArrowheads="1"/>
          </p:cNvSpPr>
          <p:nvPr/>
        </p:nvSpPr>
        <p:spPr bwMode="auto">
          <a:xfrm>
            <a:off x="5219700" y="6237288"/>
            <a:ext cx="2160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mrkev obecná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Diskovitý plod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250825" y="1600200"/>
            <a:ext cx="8497888" cy="45259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více plodolistového semeníku</a:t>
            </a:r>
          </a:p>
          <a:p>
            <a:pPr>
              <a:buFont typeface="Arial" charset="0"/>
              <a:buNone/>
            </a:pPr>
            <a:r>
              <a:rPr lang="cs-CZ" smtClean="0"/>
              <a:t>rozpad: paprsčitě na větší počet jednosemenných 	     částí</a:t>
            </a:r>
          </a:p>
          <a:p>
            <a:endParaRPr lang="cs-CZ" smtClean="0"/>
          </a:p>
        </p:txBody>
      </p:sp>
      <p:pic>
        <p:nvPicPr>
          <p:cNvPr id="22532" name="Obrázek 3" descr="P1130036.JPG"/>
          <p:cNvPicPr>
            <a:picLocks noChangeAspect="1"/>
          </p:cNvPicPr>
          <p:nvPr/>
        </p:nvPicPr>
        <p:blipFill>
          <a:blip r:embed="rId3" cstate="print"/>
          <a:srcRect l="19289" t="25850" r="30313" b="22701"/>
          <a:stretch>
            <a:fillRect/>
          </a:stretch>
        </p:blipFill>
        <p:spPr bwMode="auto">
          <a:xfrm>
            <a:off x="971550" y="3357563"/>
            <a:ext cx="316865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Obrázek 4" descr="P1130034.JPG"/>
          <p:cNvPicPr>
            <a:picLocks noChangeAspect="1"/>
          </p:cNvPicPr>
          <p:nvPr/>
        </p:nvPicPr>
        <p:blipFill>
          <a:blip r:embed="rId4" cstate="print"/>
          <a:srcRect l="30313" t="32150" r="16925" b="14301"/>
          <a:stretch>
            <a:fillRect/>
          </a:stretch>
        </p:blipFill>
        <p:spPr bwMode="auto">
          <a:xfrm>
            <a:off x="4859338" y="3357563"/>
            <a:ext cx="3241675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ovéPole 5"/>
          <p:cNvSpPr txBox="1">
            <a:spLocks noChangeArrowheads="1"/>
          </p:cNvSpPr>
          <p:nvPr/>
        </p:nvSpPr>
        <p:spPr bwMode="auto">
          <a:xfrm>
            <a:off x="3419475" y="5949950"/>
            <a:ext cx="2232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sléz přehlížený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Zobanitý plod</a:t>
            </a:r>
            <a:endParaRPr lang="cs-CZ" b="1" smtClean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*z 5 plodolistového semeníku</a:t>
            </a:r>
          </a:p>
          <a:p>
            <a:pPr>
              <a:buFont typeface="Arial" charset="0"/>
              <a:buNone/>
            </a:pPr>
            <a:r>
              <a:rPr lang="cs-CZ" smtClean="0"/>
              <a:t>rozpad: na  5 jednosemenných částí se zobanitým výrůstkem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endParaRPr lang="cs-CZ" smtClean="0"/>
          </a:p>
          <a:p>
            <a:pPr>
              <a:buFont typeface="Arial" charset="0"/>
              <a:buNone/>
            </a:pPr>
            <a:r>
              <a:rPr lang="cs-CZ" sz="2800" smtClean="0"/>
              <a:t>		kakost</a:t>
            </a:r>
          </a:p>
        </p:txBody>
      </p:sp>
      <p:pic>
        <p:nvPicPr>
          <p:cNvPr id="23556" name="Obrázek 3" descr="P1130416.JPG"/>
          <p:cNvPicPr>
            <a:picLocks noChangeAspect="1"/>
          </p:cNvPicPr>
          <p:nvPr/>
        </p:nvPicPr>
        <p:blipFill>
          <a:blip r:embed="rId3" cstate="print"/>
          <a:srcRect l="31888" t="22701" r="28738" b="38451"/>
          <a:stretch>
            <a:fillRect/>
          </a:stretch>
        </p:blipFill>
        <p:spPr bwMode="auto">
          <a:xfrm>
            <a:off x="4211638" y="3306763"/>
            <a:ext cx="3960812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Obrázek 5" descr="P1130417.JPG"/>
          <p:cNvPicPr>
            <a:picLocks noChangeAspect="1"/>
          </p:cNvPicPr>
          <p:nvPr/>
        </p:nvPicPr>
        <p:blipFill>
          <a:blip r:embed="rId4" cstate="print"/>
          <a:srcRect l="39763" t="23750" r="37399" b="38451"/>
          <a:stretch>
            <a:fillRect/>
          </a:stretch>
        </p:blipFill>
        <p:spPr bwMode="auto">
          <a:xfrm>
            <a:off x="900113" y="3284538"/>
            <a:ext cx="2376487" cy="294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OPAKOVÁNÍ</a:t>
            </a:r>
            <a:br>
              <a:rPr lang="cs-CZ" smtClean="0"/>
            </a:br>
            <a:r>
              <a:rPr lang="cs-CZ" sz="2800" smtClean="0"/>
              <a:t>1) určete typ suchého plodu podle charakteristiky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5485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10544"/>
                <a:gridCol w="6419056"/>
              </a:tblGrid>
              <a:tr h="45717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typ plodu</a:t>
                      </a:r>
                      <a:endParaRPr lang="cs-CZ" sz="2400" b="1" dirty="0"/>
                    </a:p>
                  </a:txBody>
                  <a:tcPr marT="45717" marB="45717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charakteristika</a:t>
                      </a:r>
                      <a:endParaRPr lang="cs-CZ" sz="2400" b="1" dirty="0"/>
                    </a:p>
                  </a:txBody>
                  <a:tcPr marT="45717" marB="45717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554376"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pukavé</a:t>
                      </a:r>
                      <a:endParaRPr lang="cs-CZ" sz="2400" b="1" dirty="0"/>
                    </a:p>
                  </a:txBody>
                  <a:tcPr marT="45717" marB="45717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/>
                        <a:t>po dozrání se otvírají v místě srůstu plodolistů nebo podle hlavní žilky</a:t>
                      </a:r>
                    </a:p>
                    <a:p>
                      <a:endParaRPr lang="cs-CZ" sz="2400" b="1" dirty="0"/>
                    </a:p>
                  </a:txBody>
                  <a:tcPr marT="45717" marB="45717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188641"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poltivé</a:t>
                      </a:r>
                      <a:endParaRPr lang="cs-CZ" sz="2400" b="1" dirty="0"/>
                    </a:p>
                  </a:txBody>
                  <a:tcPr marT="45717" marB="45717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/>
                        <a:t>po dozrání se plody rozpadají na jednotlivé díly</a:t>
                      </a:r>
                    </a:p>
                    <a:p>
                      <a:endParaRPr lang="cs-CZ" sz="2400" b="1" dirty="0"/>
                    </a:p>
                  </a:txBody>
                  <a:tcPr marT="45717" marB="45717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554376"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pPr algn="ctr"/>
                      <a:r>
                        <a:rPr lang="cs-CZ" sz="2400" b="1" dirty="0" smtClean="0"/>
                        <a:t>nepukavé</a:t>
                      </a:r>
                      <a:endParaRPr lang="cs-CZ" sz="2400" b="1" dirty="0"/>
                    </a:p>
                  </a:txBody>
                  <a:tcPr marT="45717" marB="45717"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sz="2400" b="1" dirty="0" smtClean="0"/>
                    </a:p>
                    <a:p>
                      <a:r>
                        <a:rPr lang="cs-CZ" sz="2400" b="1" dirty="0" smtClean="0"/>
                        <a:t>po dozrání se plody oddělují od mateřské rostliny uzavřené </a:t>
                      </a:r>
                    </a:p>
                    <a:p>
                      <a:endParaRPr lang="cs-CZ" sz="2400" b="1" dirty="0"/>
                    </a:p>
                  </a:txBody>
                  <a:tcPr marT="45717" marB="45717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11188" y="2349500"/>
            <a:ext cx="1512887" cy="79216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1188" y="3789363"/>
            <a:ext cx="1512887" cy="7921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11188" y="5084763"/>
            <a:ext cx="1584325" cy="79216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cs-CZ" smtClean="0"/>
              <a:t>2) Určete přesný typ plodu</a:t>
            </a:r>
          </a:p>
        </p:txBody>
      </p:sp>
      <p:pic>
        <p:nvPicPr>
          <p:cNvPr id="25603" name="Zástupný symbol pro obsah 3" descr="javor klen dvounažk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03575" y="1268413"/>
            <a:ext cx="2663825" cy="1998662"/>
          </a:xfrm>
        </p:spPr>
      </p:pic>
      <p:pic>
        <p:nvPicPr>
          <p:cNvPr id="25604" name="Obrázek 4" descr="P1130036.JPG"/>
          <p:cNvPicPr>
            <a:picLocks noChangeAspect="1"/>
          </p:cNvPicPr>
          <p:nvPr/>
        </p:nvPicPr>
        <p:blipFill>
          <a:blip r:embed="rId4" cstate="print"/>
          <a:srcRect l="19289" t="25850" r="30313" b="22701"/>
          <a:stretch>
            <a:fillRect/>
          </a:stretch>
        </p:blipFill>
        <p:spPr bwMode="auto">
          <a:xfrm>
            <a:off x="211138" y="1268413"/>
            <a:ext cx="26320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Obrázek 5" descr="P112040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03950" y="1268413"/>
            <a:ext cx="26892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Zástupný symbol pro obsah 12" descr="P112061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34138" y="4275138"/>
            <a:ext cx="2241550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Obrázek 7" descr="P1120825.JPG"/>
          <p:cNvPicPr>
            <a:picLocks noChangeAspect="1"/>
          </p:cNvPicPr>
          <p:nvPr/>
        </p:nvPicPr>
        <p:blipFill>
          <a:blip r:embed="rId7" cstate="print"/>
          <a:srcRect l="22438" t="18500" r="25587" b="14301"/>
          <a:stretch>
            <a:fillRect/>
          </a:stretch>
        </p:blipFill>
        <p:spPr bwMode="auto">
          <a:xfrm>
            <a:off x="3419475" y="4076700"/>
            <a:ext cx="2089150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Obrázek 8" descr="P113013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4052888"/>
            <a:ext cx="1584325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250825" y="3429000"/>
            <a:ext cx="252095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diskovitý</a:t>
            </a:r>
            <a:r>
              <a:rPr lang="cs-CZ" dirty="0"/>
              <a:t>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276600" y="3429000"/>
            <a:ext cx="251936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dvounažka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227763" y="3500438"/>
            <a:ext cx="25209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obilka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925" y="6135688"/>
            <a:ext cx="25209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lusk</a:t>
            </a:r>
            <a:r>
              <a:rPr lang="cs-CZ" dirty="0"/>
              <a:t>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203575" y="6135688"/>
            <a:ext cx="25209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tobolka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00788" y="6021388"/>
            <a:ext cx="251936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400" b="1" dirty="0">
                <a:latin typeface="+mn-lt"/>
              </a:rPr>
              <a:t>nažka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84213" y="3429000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779838" y="3429000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6732588" y="3429000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468313" y="6165850"/>
            <a:ext cx="1582737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708400" y="6165850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6732588" y="6021388"/>
            <a:ext cx="1584325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chemeClr val="tx1"/>
                </a:solidFill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 obrázků</a:t>
            </a:r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sz="1600" dirty="0" smtClean="0"/>
              <a:t>obr. 1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PICHARD, Olivier.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15.9.2013].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3"/>
              </a:rPr>
              <a:t>http://upload.wikimedia.org/wikipedia/commons/4/49/Raphanus_raphanistrum-var-raphanistrum_velennes_80_10062008_4.jpg</a:t>
            </a: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600" dirty="0"/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Ostatní fotografie jsou vlastním dílem autorky výukového materiálu.</a:t>
            </a:r>
          </a:p>
          <a:p>
            <a:pPr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650</Words>
  <Application>Microsoft Office PowerPoint</Application>
  <PresentationFormat>Předvádění na obrazovce (4:3)</PresentationFormat>
  <Paragraphs>236</Paragraphs>
  <Slides>25</Slides>
  <Notes>23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8" baseType="lpstr">
      <vt:lpstr>Arial</vt:lpstr>
      <vt:lpstr>Calibri</vt:lpstr>
      <vt:lpstr>Motiv sady Office</vt:lpstr>
      <vt:lpstr>Snímek 1</vt:lpstr>
      <vt:lpstr>Snímek 2</vt:lpstr>
      <vt:lpstr>PLOD (fructus)</vt:lpstr>
      <vt:lpstr>Plod</vt:lpstr>
      <vt:lpstr>Snímek 5</vt:lpstr>
      <vt:lpstr>SUCHÉ PLODY</vt:lpstr>
      <vt:lpstr>SUCHÉ PUKAVÉ PLODY</vt:lpstr>
      <vt:lpstr>Měchýřek</vt:lpstr>
      <vt:lpstr>Lusk</vt:lpstr>
      <vt:lpstr>Šešule</vt:lpstr>
      <vt:lpstr>Šešulka</vt:lpstr>
      <vt:lpstr>Tobolka</vt:lpstr>
      <vt:lpstr>SUCHÉ NEPUKAVÉ PLODY</vt:lpstr>
      <vt:lpstr>Nažka</vt:lpstr>
      <vt:lpstr>Oříšek</vt:lpstr>
      <vt:lpstr>Obilka</vt:lpstr>
      <vt:lpstr>SUCHÉ POLTIVÉ PLODY</vt:lpstr>
      <vt:lpstr>Struk</vt:lpstr>
      <vt:lpstr>Tvrdka</vt:lpstr>
      <vt:lpstr>Dvounažka</vt:lpstr>
      <vt:lpstr>Diskovitý plod</vt:lpstr>
      <vt:lpstr>Zobanitý plod</vt:lpstr>
      <vt:lpstr>OPAKOVÁNÍ 1) určete typ suchého plodu podle charakteristiky</vt:lpstr>
      <vt:lpstr>2) Určete přesný typ plodu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PLOD</dc:title>
  <dc:creator>tomfi</dc:creator>
  <cp:lastModifiedBy>Dum</cp:lastModifiedBy>
  <cp:revision>77</cp:revision>
  <dcterms:created xsi:type="dcterms:W3CDTF">2013-09-14T22:03:57Z</dcterms:created>
  <dcterms:modified xsi:type="dcterms:W3CDTF">2014-10-23T09:49:48Z</dcterms:modified>
</cp:coreProperties>
</file>