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9" r:id="rId3"/>
    <p:sldId id="260" r:id="rId4"/>
    <p:sldId id="261" r:id="rId5"/>
    <p:sldId id="262" r:id="rId6"/>
    <p:sldId id="257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VY_32_INOVACE_01_Slova nadřazená</a:t>
          </a:r>
          <a:r>
            <a:rPr lang="cs-CZ" sz="2000" baseline="0" dirty="0" smtClean="0"/>
            <a:t>, podřazená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</a:t>
          </a:r>
          <a:r>
            <a:rPr lang="cs-CZ" sz="2000" dirty="0" smtClean="0"/>
            <a:t>: Základní </a:t>
          </a:r>
          <a:r>
            <a:rPr lang="cs-CZ" sz="2000" dirty="0" smtClean="0"/>
            <a:t>škola a Mateřská škola Slatina</a:t>
          </a:r>
          <a:r>
            <a:rPr lang="cs-CZ" sz="2000" dirty="0" smtClean="0"/>
            <a:t>, okres </a:t>
          </a:r>
          <a:r>
            <a:rPr lang="cs-CZ" sz="2000" dirty="0" smtClean="0"/>
            <a:t>Nový </a:t>
          </a:r>
          <a:r>
            <a:rPr lang="cs-CZ" sz="2000" dirty="0" err="1" smtClean="0"/>
            <a:t>Jičín,příspěvková</a:t>
          </a:r>
          <a:r>
            <a:rPr lang="cs-CZ" sz="2000" dirty="0" smtClean="0"/>
            <a:t>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Libuše </a:t>
          </a:r>
          <a:r>
            <a:rPr lang="cs-CZ" sz="2000" dirty="0" smtClean="0"/>
            <a:t>Kotalová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2.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CZ.1.07/1.4./21.2280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</a:t>
          </a:r>
          <a:r>
            <a:rPr lang="cs-CZ" sz="2000" kern="1200" dirty="0" smtClean="0"/>
            <a:t>: Základní </a:t>
          </a:r>
          <a:r>
            <a:rPr lang="cs-CZ" sz="2000" kern="1200" dirty="0" smtClean="0"/>
            <a:t>škola a Mateřská škola Slatina</a:t>
          </a:r>
          <a:r>
            <a:rPr lang="cs-CZ" sz="2000" kern="1200" dirty="0" smtClean="0"/>
            <a:t>, okres </a:t>
          </a:r>
          <a:r>
            <a:rPr lang="cs-CZ" sz="2000" kern="1200" dirty="0" smtClean="0"/>
            <a:t>Nový </a:t>
          </a:r>
          <a:r>
            <a:rPr lang="cs-CZ" sz="2000" kern="1200" dirty="0" err="1" smtClean="0"/>
            <a:t>Jičín,příspěvková</a:t>
          </a:r>
          <a:r>
            <a:rPr lang="cs-CZ" sz="2000" kern="1200" dirty="0" smtClean="0"/>
            <a:t>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Libuše </a:t>
          </a:r>
          <a:r>
            <a:rPr lang="cs-CZ" sz="2000" kern="1200" dirty="0" smtClean="0"/>
            <a:t>Kotalová</a:t>
          </a:r>
          <a:endParaRPr lang="cs-CZ" sz="2000" kern="1200" dirty="0"/>
        </a:p>
      </dsp:txBody>
      <dsp:txXfrm>
        <a:off x="1273857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VY_32_INOVACE_01_Slova nadřazená</a:t>
          </a:r>
          <a:r>
            <a:rPr lang="cs-CZ" sz="2000" kern="1200" baseline="0" dirty="0" smtClean="0"/>
            <a:t>, podřazená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2. ročník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CZ.1.07/1.4./21.2280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0252159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nadřazenému slovu patří tato slova podřazená:</a:t>
            </a:r>
          </a:p>
          <a:p>
            <a:r>
              <a:rPr lang="cs-CZ" dirty="0" smtClean="0"/>
              <a:t>Jablko</a:t>
            </a:r>
          </a:p>
          <a:p>
            <a:r>
              <a:rPr lang="cs-CZ" dirty="0" smtClean="0"/>
              <a:t>Hruška</a:t>
            </a:r>
          </a:p>
          <a:p>
            <a:r>
              <a:rPr lang="cs-CZ" dirty="0" smtClean="0"/>
              <a:t>Švestka</a:t>
            </a:r>
          </a:p>
          <a:p>
            <a:r>
              <a:rPr lang="cs-CZ" dirty="0" smtClean="0"/>
              <a:t>Meruňka</a:t>
            </a:r>
          </a:p>
          <a:p>
            <a:r>
              <a:rPr lang="cs-CZ" dirty="0" smtClean="0"/>
              <a:t>Broskev</a:t>
            </a:r>
          </a:p>
          <a:p>
            <a:endParaRPr lang="cs-CZ" dirty="0"/>
          </a:p>
        </p:txBody>
      </p:sp>
      <p:pic>
        <p:nvPicPr>
          <p:cNvPr id="1026" name="Picture 2" descr="C:\Users\admin\AppData\Local\Microsoft\Windows\Temporary Internet Files\Content.IE5\AM1I8PN9\MP9004305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253172"/>
            <a:ext cx="4104456" cy="2735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8161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Vymysli nadřazené slovo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Pero			Kočka</a:t>
            </a:r>
          </a:p>
          <a:p>
            <a:r>
              <a:rPr lang="cs-CZ" dirty="0" smtClean="0"/>
              <a:t>Učebnice		Pes</a:t>
            </a:r>
          </a:p>
          <a:p>
            <a:r>
              <a:rPr lang="cs-CZ" dirty="0" smtClean="0"/>
              <a:t>Tužka			Kráva</a:t>
            </a:r>
          </a:p>
          <a:p>
            <a:r>
              <a:rPr lang="cs-CZ" dirty="0" smtClean="0"/>
              <a:t>Pravítko			Koza</a:t>
            </a:r>
          </a:p>
          <a:p>
            <a:r>
              <a:rPr lang="cs-CZ" dirty="0" smtClean="0"/>
              <a:t>Sešit                            Prase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0689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Pero				Kočka</a:t>
            </a:r>
          </a:p>
          <a:p>
            <a:r>
              <a:rPr lang="cs-CZ" dirty="0" smtClean="0"/>
              <a:t>Učebnice			Pes</a:t>
            </a:r>
          </a:p>
          <a:p>
            <a:r>
              <a:rPr lang="cs-CZ" dirty="0" smtClean="0"/>
              <a:t>Tužka				Kráva</a:t>
            </a:r>
          </a:p>
          <a:p>
            <a:r>
              <a:rPr lang="cs-CZ" dirty="0" smtClean="0"/>
              <a:t>Pravítko				Koza</a:t>
            </a:r>
          </a:p>
          <a:p>
            <a:r>
              <a:rPr lang="cs-CZ" dirty="0" smtClean="0"/>
              <a:t>Sešit				Prase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Školní potřeby			</a:t>
            </a:r>
            <a:r>
              <a:rPr lang="cs-CZ" dirty="0">
                <a:solidFill>
                  <a:srgbClr val="FF0000"/>
                </a:solidFill>
              </a:rPr>
              <a:t>D</a:t>
            </a:r>
            <a:r>
              <a:rPr lang="cs-CZ" dirty="0" smtClean="0">
                <a:solidFill>
                  <a:srgbClr val="FF0000"/>
                </a:solidFill>
              </a:rPr>
              <a:t>omácí zvířata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1644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6151"/>
            <a:ext cx="8229600" cy="1143000"/>
          </a:xfrm>
        </p:spPr>
        <p:txBody>
          <a:bodyPr/>
          <a:lstStyle/>
          <a:p>
            <a:r>
              <a:rPr lang="cs-CZ" dirty="0" smtClean="0"/>
              <a:t>Označ, co do skupiny nepatří.</a:t>
            </a:r>
            <a:endParaRPr lang="cs-CZ" dirty="0"/>
          </a:p>
        </p:txBody>
      </p:sp>
      <p:pic>
        <p:nvPicPr>
          <p:cNvPr id="2050" name="Picture 2" descr="C:\Users\admin\AppData\Local\Microsoft\Windows\Temporary Internet Files\Content.IE5\JX1WAKUB\MP900401083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99592" y="1556792"/>
            <a:ext cx="1169237" cy="175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dmin\AppData\Local\Microsoft\Windows\Temporary Internet Files\Content.IE5\99LSCPAK\MP9002276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628800"/>
            <a:ext cx="1346448" cy="890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dmin\AppData\Local\Microsoft\Windows\Temporary Internet Files\Content.IE5\76EXJNNP\MP90018036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730103"/>
            <a:ext cx="2404864" cy="1579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dmin\AppData\Local\Microsoft\Windows\Temporary Internet Files\Content.IE5\99LSCPAK\MP90043858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3860430"/>
            <a:ext cx="2552328" cy="1699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admin\AppData\Local\Microsoft\Windows\Temporary Internet Files\Content.IE5\99LSCPAK\MP900438589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80712" y="3860430"/>
            <a:ext cx="4502787" cy="2997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admin\AppData\Local\Microsoft\Windows\Temporary Internet Files\Content.IE5\AM1I8PN9\MP90040736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645024"/>
            <a:ext cx="3655824" cy="2924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8893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byl využit při výkladu učiva. Žáci dopisovali pojmy fixem na tabuli. Následovalo procvičení, manipulativní činnost s kartičkami pojmů, třídění do skupin. Prezentace učivo </a:t>
            </a:r>
            <a:r>
              <a:rPr lang="cs-CZ" smtClean="0"/>
              <a:t>názorně podala.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ODKAZ NA PŮVODNÍ PRAMEN, ODKUD BYLO ČERPÁNO:</a:t>
            </a:r>
          </a:p>
          <a:p>
            <a:r>
              <a:rPr lang="cs-CZ" sz="2800" smtClean="0"/>
              <a:t>Kliparty www.office.microsoft.com</a:t>
            </a:r>
            <a:endParaRPr lang="cs-CZ" sz="28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111</Words>
  <Application>Microsoft Office PowerPoint</Application>
  <PresentationFormat>Předvádění na obrazovce (4:3)</PresentationFormat>
  <Paragraphs>32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OVOCE</vt:lpstr>
      <vt:lpstr>Vymysli nadřazené slovo</vt:lpstr>
      <vt:lpstr>Správné řešení</vt:lpstr>
      <vt:lpstr>Označ, co do skupiny nepatří.</vt:lpstr>
      <vt:lpstr>ANOTACE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25</cp:revision>
  <dcterms:created xsi:type="dcterms:W3CDTF">2011-06-20T10:40:08Z</dcterms:created>
  <dcterms:modified xsi:type="dcterms:W3CDTF">2012-04-15T13:28:45Z</dcterms:modified>
</cp:coreProperties>
</file>