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9" r:id="rId3"/>
    <p:sldId id="260" r:id="rId4"/>
    <p:sldId id="261" r:id="rId5"/>
    <p:sldId id="257" r:id="rId6"/>
    <p:sldId id="25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VY_32_INOVACE_02_Věta, slovo, slabika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TEMA:Český</a:t>
          </a:r>
          <a:r>
            <a:rPr lang="cs-CZ" sz="2000" dirty="0" smtClean="0"/>
            <a:t> jazyk 2.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638ADFD-4C5A-4E06-AC02-4DBE6666A73E}" type="datetimeFigureOut">
              <a:rPr lang="cs-CZ"/>
              <a:pPr>
                <a:defRPr/>
              </a:pPr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E49983B-1514-4B97-8409-BFA7342CA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A9D8FB9-6A20-43BB-89D8-C3D587579D3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7126E-F733-48C2-82B9-7A749D5D2000}" type="datetimeFigureOut">
              <a:rPr lang="cs-CZ"/>
              <a:pPr>
                <a:defRPr/>
              </a:pPr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E4B93-FF3F-453E-8207-D7105664A7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86E96F-2EA1-4EC2-8E03-EAE135B6435D}" type="datetimeFigureOut">
              <a:rPr lang="cs-CZ"/>
              <a:pPr>
                <a:defRPr/>
              </a:pPr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19898-EA99-4090-BC59-3A3E5103B7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3A8CD-318E-4098-86C6-103113E70E90}" type="datetimeFigureOut">
              <a:rPr lang="cs-CZ"/>
              <a:pPr>
                <a:defRPr/>
              </a:pPr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A8569F-5B70-46A4-A5FC-3089B9CE0D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F555E-7BE7-4C1A-9762-829833ECCEF6}" type="datetimeFigureOut">
              <a:rPr lang="cs-CZ"/>
              <a:pPr>
                <a:defRPr/>
              </a:pPr>
              <a:t>15.4.2012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EDB7B-B11C-4258-916C-3D2B1971B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ADCE7-380C-4B1F-B631-CEA4AA9E363D}" type="datetimeFigureOut">
              <a:rPr lang="cs-CZ"/>
              <a:pPr>
                <a:defRPr/>
              </a:pPr>
              <a:t>15.4.2012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64CE5-B66E-425A-AF70-4C98C169AE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F93EC-731E-4CDB-AAA2-BA546772A755}" type="datetimeFigureOut">
              <a:rPr lang="cs-CZ"/>
              <a:pPr>
                <a:defRPr/>
              </a:pPr>
              <a:t>15.4.2012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3A998-93E0-447C-A32B-2B4B6B541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39C2D-9FDC-4CD5-9FDF-261F7E5E39FE}" type="datetimeFigureOut">
              <a:rPr lang="cs-CZ"/>
              <a:pPr>
                <a:defRPr/>
              </a:pPr>
              <a:t>15.4.2012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2FEAD-994E-4E8D-B7C5-6CA0A071BA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05F32-8303-4DAB-9C16-2EE3FF346745}" type="datetimeFigureOut">
              <a:rPr lang="cs-CZ"/>
              <a:pPr>
                <a:defRPr/>
              </a:pPr>
              <a:t>15.4.2012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15405-6FC3-41D7-8E5C-A7749071BC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5C9EB-C788-42B4-8E18-D87EBA7DC918}" type="datetimeFigureOut">
              <a:rPr lang="cs-CZ"/>
              <a:pPr>
                <a:defRPr/>
              </a:pPr>
              <a:t>15.4.2012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FF0B1-F161-4AC7-A3EC-8A3653A744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99FC65-2FE8-4E9C-8246-8D02C0F0C0A7}" type="datetimeFigureOut">
              <a:rPr lang="cs-CZ"/>
              <a:pPr>
                <a:defRPr/>
              </a:pPr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8B2EC-D036-4F02-B82E-B1B31FBBA3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FAA55B-8E98-467D-A843-14B0B0980D91}" type="datetimeFigureOut">
              <a:rPr lang="cs-CZ"/>
              <a:pPr>
                <a:defRPr/>
              </a:pPr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9D66A-9819-43FE-AC67-CB67B6233A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B182A92-1E48-4A5D-8C8F-9F6BB8B01D14}" type="datetimeFigureOut">
              <a:rPr lang="cs-CZ"/>
              <a:pPr>
                <a:defRPr/>
              </a:pPr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04A3282-886E-4557-92D7-6E99830585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VĚTA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Začíná podzim.</a:t>
            </a:r>
          </a:p>
          <a:p>
            <a:r>
              <a:rPr lang="cs-CZ" smtClean="0"/>
              <a:t>Ochlazuje se a více prší.</a:t>
            </a:r>
          </a:p>
          <a:p>
            <a:r>
              <a:rPr lang="cs-CZ" smtClean="0"/>
              <a:t>Stromy se se obléknou </a:t>
            </a:r>
            <a:r>
              <a:rPr lang="cs-CZ" smtClean="0">
                <a:latin typeface="Arial" charset="0"/>
              </a:rPr>
              <a:t>   </a:t>
            </a:r>
            <a:r>
              <a:rPr lang="cs-CZ" smtClean="0"/>
              <a:t>do zářivých šatů.</a:t>
            </a:r>
          </a:p>
          <a:p>
            <a:r>
              <a:rPr lang="cs-CZ" smtClean="0"/>
              <a:t>Barevné listy se snášejí </a:t>
            </a:r>
            <a:r>
              <a:rPr lang="cs-CZ" smtClean="0">
                <a:latin typeface="Arial" charset="0"/>
              </a:rPr>
              <a:t>      </a:t>
            </a:r>
            <a:r>
              <a:rPr lang="cs-CZ" smtClean="0"/>
              <a:t>k zemi.</a:t>
            </a:r>
          </a:p>
          <a:p>
            <a:r>
              <a:rPr lang="cs-CZ" smtClean="0"/>
              <a:t>Obyvatelé lesa se chystají na zimu.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16387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mtClean="0"/>
              <a:t>1. Spočítej slova ve větě</a:t>
            </a:r>
          </a:p>
        </p:txBody>
      </p:sp>
      <p:pic>
        <p:nvPicPr>
          <p:cNvPr id="16388" name="Picture 2" descr="C:\Users\admin\AppData\Local\Microsoft\Windows\Temporary Internet Files\Content.IE5\S7687CZ2\MP90040111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2349500"/>
            <a:ext cx="1951037" cy="1560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3" descr="C:\Users\admin\AppData\Local\Microsoft\Windows\Temporary Internet Files\Content.IE5\JX1WAKUB\MP90043099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7400" y="4365625"/>
            <a:ext cx="161607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Dělení slova na slabiky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t</a:t>
            </a:r>
            <a:r>
              <a:rPr lang="cs-CZ" smtClean="0"/>
              <a:t>á-ta	tu-li-pán	vo-da	o-pi-ce</a:t>
            </a:r>
          </a:p>
          <a:p>
            <a:r>
              <a:rPr lang="cs-CZ" smtClean="0">
                <a:latin typeface="Arial" charset="0"/>
              </a:rPr>
              <a:t>s</a:t>
            </a:r>
            <a:r>
              <a:rPr lang="cs-CZ" smtClean="0"/>
              <a:t>tromy	ovoce	slepice	zelenina</a:t>
            </a:r>
          </a:p>
          <a:p>
            <a:r>
              <a:rPr lang="cs-CZ" smtClean="0">
                <a:latin typeface="Arial" charset="0"/>
              </a:rPr>
              <a:t>k</a:t>
            </a:r>
            <a:r>
              <a:rPr lang="cs-CZ" smtClean="0"/>
              <a:t>olo	květina	oko		lokomotiva</a:t>
            </a:r>
          </a:p>
        </p:txBody>
      </p:sp>
      <p:pic>
        <p:nvPicPr>
          <p:cNvPr id="17411" name="Picture 2" descr="C:\Users\admin\AppData\Local\Microsoft\Windows\Temporary Internet Files\Content.IE5\99LSCPAK\MC900441796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3789363"/>
            <a:ext cx="1660525" cy="165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Users\admin\AppData\Local\Microsoft\Windows\Temporary Internet Files\Content.IE5\S7687CZ2\MC9004134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3789363"/>
            <a:ext cx="2465388" cy="220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Místo slova ve větě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1181100"/>
          </a:xfrm>
        </p:spPr>
        <p:txBody>
          <a:bodyPr/>
          <a:lstStyle/>
          <a:p>
            <a:r>
              <a:rPr lang="cs-CZ" smtClean="0"/>
              <a:t>se koupat v Chodíme rybníka do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1036638"/>
          </a:xfrm>
        </p:spPr>
        <p:txBody>
          <a:bodyPr/>
          <a:lstStyle/>
          <a:p>
            <a:r>
              <a:rPr lang="cs-CZ" smtClean="0"/>
              <a:t>Chodíme se koupat </a:t>
            </a:r>
            <a:r>
              <a:rPr lang="cs-CZ" smtClean="0">
                <a:latin typeface="Arial" charset="0"/>
              </a:rPr>
              <a:t>         </a:t>
            </a:r>
            <a:r>
              <a:rPr lang="cs-CZ" smtClean="0"/>
              <a:t>do rybníka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468313" y="2997200"/>
            <a:ext cx="40386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rádi V na jezdíme zimě saních</a:t>
            </a: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 bwMode="auto">
          <a:xfrm>
            <a:off x="4643438" y="2852738"/>
            <a:ext cx="4038600" cy="1036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V zimě jezdíme rádi </a:t>
            </a:r>
            <a:r>
              <a:rPr lang="cs-CZ" sz="2800"/>
              <a:t>           </a:t>
            </a:r>
            <a:r>
              <a:rPr lang="cs-CZ" sz="2800">
                <a:latin typeface="Calibri" pitchFamily="34" charset="0"/>
              </a:rPr>
              <a:t>na saních.</a:t>
            </a:r>
          </a:p>
        </p:txBody>
      </p:sp>
      <p:sp>
        <p:nvSpPr>
          <p:cNvPr id="7" name="Zástupný symbol pro obsah 3"/>
          <p:cNvSpPr txBox="1">
            <a:spLocks/>
          </p:cNvSpPr>
          <p:nvPr/>
        </p:nvSpPr>
        <p:spPr bwMode="auto">
          <a:xfrm>
            <a:off x="4516438" y="4178300"/>
            <a:ext cx="4038600" cy="103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Ve škole se učíme číst.</a:t>
            </a:r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 bwMode="auto">
          <a:xfrm>
            <a:off x="250825" y="4178300"/>
            <a:ext cx="4038600" cy="103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učíme Ve se škole číst.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  <p:bldP spid="6" grpId="0" build="p"/>
      <p:bldP spid="7" grpId="0" build="p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Učební materiál byl využit při výkladu učiva. Žáci pracovali u tabule, prováděli dělení slov, počítali slabiky. Následovala práce s učebnicí.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ODKAZ NA PŮVODNÍ PRAMEN, ODKUD BYLO ČERPÁNO</a:t>
            </a:r>
          </a:p>
          <a:p>
            <a:r>
              <a:rPr lang="cs-CZ" sz="2800" smtClean="0"/>
              <a:t>ILUSTRACE: klipart www.office.microsoft.com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118</Words>
  <Application>Microsoft Office PowerPoint</Application>
  <PresentationFormat>On-screen Show (4:3)</PresentationFormat>
  <Paragraphs>24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Calibri</vt:lpstr>
      <vt:lpstr>Arial</vt:lpstr>
      <vt:lpstr>Motiv systému Office</vt:lpstr>
      <vt:lpstr>Snímek 1</vt:lpstr>
      <vt:lpstr>VĚTA</vt:lpstr>
      <vt:lpstr>Dělení slova na slabiky</vt:lpstr>
      <vt:lpstr>Místo slova ve větě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27</cp:revision>
  <dcterms:created xsi:type="dcterms:W3CDTF">2011-06-20T10:40:08Z</dcterms:created>
  <dcterms:modified xsi:type="dcterms:W3CDTF">2012-04-15T14:08:54Z</dcterms:modified>
</cp:coreProperties>
</file>