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35287DA-975F-4A4C-A3A5-CDFEB4B0F1B5}" type="datetimeFigureOut">
              <a:rPr lang="cs-CZ" smtClean="0"/>
              <a:pPr/>
              <a:t>15.5.2011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FD0D5F5-DDE6-4601-BB8F-5C45289787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e/e0/Korean_War,_train_attack.jpg/779px-Korean_War,_train_attack.jpg" TargetMode="External"/><Relationship Id="rId3" Type="http://schemas.openxmlformats.org/officeDocument/2006/relationships/hyperlink" Target="http://upload.wikimedia.org/wikipedia/commons/thumb/4/46/Chiang_Kai-shek.jpg/425px-Chiang_Kai-shek.jpg" TargetMode="External"/><Relationship Id="rId7" Type="http://schemas.openxmlformats.org/officeDocument/2006/relationships/hyperlink" Target="http://upload.wikimedia.org/wikipedia/commons/0/0f/IncheonLandingMcArthur.jpg" TargetMode="External"/><Relationship Id="rId2" Type="http://schemas.openxmlformats.org/officeDocument/2006/relationships/hyperlink" Target="http://upload.wikimedia.org/wikipedia/commons/thumb/e/e8/Mao_Zedong_portrait.jpg/453px-Mao_Zedong_portrai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4/4e/KoreanWar_recover_Seoul.jpg" TargetMode="External"/><Relationship Id="rId5" Type="http://schemas.openxmlformats.org/officeDocument/2006/relationships/hyperlink" Target="http://upload.wikimedia.org/wikipedia/commons/3/38/Korean_War_Montage.jpg" TargetMode="External"/><Relationship Id="rId4" Type="http://schemas.openxmlformats.org/officeDocument/2006/relationships/hyperlink" Target="http://upload.wikimedia.org/wikipedia/commons/9/92/MacArthur_Manil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Šablona III/2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STUDENÁ VÁLKA V ASII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Mgr. Lucie </a:t>
            </a:r>
            <a:r>
              <a:rPr lang="cs-CZ" dirty="0" err="1" smtClean="0"/>
              <a:t>Opltová</a:t>
            </a:r>
            <a:r>
              <a:rPr lang="cs-CZ" dirty="0" smtClean="0"/>
              <a:t> – 1. ZŠ Horní Slavkov</a:t>
            </a:r>
          </a:p>
          <a:p>
            <a:pPr algn="ctr">
              <a:buNone/>
            </a:pPr>
            <a:r>
              <a:rPr lang="cs-CZ" dirty="0" smtClean="0"/>
              <a:t>VY_32_INOVACE_115_STUDENÁ VÁLKA V ASII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797152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6053"/>
            <a:ext cx="8784976" cy="666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STUDENÁ VÁLKA V ASII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Čína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Už od 20. let 20. století boj o moc → mezi </a:t>
            </a:r>
            <a:r>
              <a:rPr lang="cs-CZ" b="1" dirty="0" smtClean="0"/>
              <a:t>komunistickou  stranou Číny (</a:t>
            </a:r>
            <a:r>
              <a:rPr lang="cs-CZ" b="1" dirty="0" err="1" smtClean="0"/>
              <a:t>Mao</a:t>
            </a:r>
            <a:r>
              <a:rPr lang="cs-CZ" b="1" dirty="0" smtClean="0"/>
              <a:t>  </a:t>
            </a:r>
            <a:r>
              <a:rPr lang="cs-CZ" b="1" dirty="0" err="1" smtClean="0"/>
              <a:t>Ce</a:t>
            </a:r>
            <a:r>
              <a:rPr lang="cs-CZ" b="1" dirty="0" smtClean="0"/>
              <a:t>-tung) </a:t>
            </a:r>
            <a:r>
              <a:rPr lang="cs-CZ" dirty="0" smtClean="0"/>
              <a:t>a</a:t>
            </a:r>
            <a:r>
              <a:rPr lang="cs-CZ" b="1" dirty="0" smtClean="0"/>
              <a:t> </a:t>
            </a:r>
            <a:r>
              <a:rPr lang="cs-CZ" b="1" dirty="0" smtClean="0"/>
              <a:t>nacionalistickou vládou = kuomintang (</a:t>
            </a:r>
            <a:r>
              <a:rPr lang="cs-CZ" b="1" dirty="0" err="1" smtClean="0"/>
              <a:t>Čankajšek</a:t>
            </a:r>
            <a:r>
              <a:rPr lang="cs-CZ" b="1" dirty="0" smtClean="0"/>
              <a:t>)</a:t>
            </a:r>
          </a:p>
          <a:p>
            <a:endParaRPr lang="cs-CZ" dirty="0" smtClean="0"/>
          </a:p>
          <a:p>
            <a:r>
              <a:rPr lang="cs-CZ" dirty="0" smtClean="0"/>
              <a:t>Ve 2. světové válce obě strany bojovaly proti Japonsku</a:t>
            </a:r>
          </a:p>
          <a:p>
            <a:r>
              <a:rPr lang="cs-CZ" dirty="0" smtClean="0"/>
              <a:t>Po válce se boje opět rozhořely</a:t>
            </a:r>
          </a:p>
          <a:p>
            <a:r>
              <a:rPr lang="cs-CZ" b="1" dirty="0" smtClean="0"/>
              <a:t>1949 – vítězí komunisté a </a:t>
            </a:r>
            <a:r>
              <a:rPr lang="cs-CZ" b="1" dirty="0" err="1" smtClean="0"/>
              <a:t>Čankajšek</a:t>
            </a:r>
            <a:r>
              <a:rPr lang="cs-CZ" b="1" dirty="0" smtClean="0"/>
              <a:t> se </a:t>
            </a:r>
            <a:r>
              <a:rPr lang="cs-CZ" b="1" dirty="0" smtClean="0"/>
              <a:t>uchýlil </a:t>
            </a:r>
            <a:r>
              <a:rPr lang="cs-CZ" b="1" dirty="0" smtClean="0"/>
              <a:t>na Taiwan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err="1" smtClean="0"/>
              <a:t>Mao</a:t>
            </a:r>
            <a:r>
              <a:rPr lang="cs-CZ" dirty="0" smtClean="0"/>
              <a:t> </a:t>
            </a:r>
            <a:r>
              <a:rPr lang="cs-CZ" dirty="0" err="1" smtClean="0"/>
              <a:t>Ce</a:t>
            </a:r>
            <a:r>
              <a:rPr lang="cs-CZ" dirty="0" smtClean="0"/>
              <a:t> - tung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cs-CZ" dirty="0" err="1" smtClean="0"/>
              <a:t>Čankajšek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1241" y="2471738"/>
            <a:ext cx="2882542" cy="381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66589" y="2471738"/>
            <a:ext cx="2706621" cy="382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Okupace Japonska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Po válce bylo  Japonsko obsazeno americkými vojsky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Japonští zločinci byli postaveni před soud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Velitelem okupačních jednotek byl </a:t>
            </a:r>
            <a:r>
              <a:rPr lang="cs-CZ" dirty="0" err="1" smtClean="0"/>
              <a:t>Dougles</a:t>
            </a:r>
            <a:r>
              <a:rPr lang="cs-CZ" dirty="0" smtClean="0"/>
              <a:t> </a:t>
            </a:r>
            <a:r>
              <a:rPr lang="cs-CZ" dirty="0" err="1" smtClean="0"/>
              <a:t>MacArthur</a:t>
            </a:r>
            <a:r>
              <a:rPr lang="cs-CZ" dirty="0" smtClean="0"/>
              <a:t> – velitel jednotek v Tichomoří, položil základy japonské demokracie</a:t>
            </a:r>
          </a:p>
          <a:p>
            <a:r>
              <a:rPr lang="cs-CZ" dirty="0" smtClean="0"/>
              <a:t>1951 – v San Francisku uzavřena mírová smlouva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D.  </a:t>
            </a:r>
            <a:r>
              <a:rPr lang="cs-CZ" dirty="0" err="1" smtClean="0">
                <a:solidFill>
                  <a:srgbClr val="C00000"/>
                </a:solidFill>
              </a:rPr>
              <a:t>MacArthur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052736"/>
            <a:ext cx="3600400" cy="5405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Korea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Od roku 1910 </a:t>
            </a:r>
            <a:r>
              <a:rPr lang="cs-CZ" b="1" dirty="0" smtClean="0"/>
              <a:t>okupována Japonci</a:t>
            </a:r>
          </a:p>
          <a:p>
            <a:r>
              <a:rPr lang="cs-CZ" dirty="0" smtClean="0"/>
              <a:t>Po 2. sv. válce vyhlásilo Rusko Japonsku válku → ti z Koreje uprchli → 2 okupační režimy – demokratický</a:t>
            </a:r>
          </a:p>
          <a:p>
            <a:pPr>
              <a:buNone/>
            </a:pPr>
            <a:r>
              <a:rPr lang="cs-CZ" dirty="0" smtClean="0"/>
              <a:t>							    - komunistický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→→ na S : Korejská lidově demokratická republika (</a:t>
            </a:r>
            <a:r>
              <a:rPr lang="cs-CZ" b="1" dirty="0" err="1" smtClean="0"/>
              <a:t>Kim</a:t>
            </a:r>
            <a:r>
              <a:rPr lang="cs-CZ" b="1" dirty="0" smtClean="0"/>
              <a:t> Ir-sen)</a:t>
            </a:r>
          </a:p>
          <a:p>
            <a:r>
              <a:rPr lang="cs-CZ" b="1" dirty="0" smtClean="0"/>
              <a:t>→→ na J : Korejská republika </a:t>
            </a:r>
            <a:endParaRPr 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V červnu 1950 bez vyhlášení překročila severokorejská armáda hranice s J Koreou = korejská válka</a:t>
            </a:r>
          </a:p>
          <a:p>
            <a:r>
              <a:rPr lang="cs-CZ" dirty="0" smtClean="0"/>
              <a:t>Lidstvo se opět ocitlo na pokraji světové války, protože do ní byli zapojeni USA, VB, Turecko aj.</a:t>
            </a:r>
          </a:p>
          <a:p>
            <a:r>
              <a:rPr lang="cs-CZ" b="1" dirty="0" smtClean="0"/>
              <a:t>Červenec 1953 – příměří, hranice potvrzena na 38. rovnoběžce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420331" cy="6467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88640"/>
            <a:ext cx="5417658" cy="4326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340768"/>
            <a:ext cx="6300192" cy="494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476672"/>
            <a:ext cx="741997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hlinkClick r:id="rId2"/>
              </a:rPr>
              <a:t>http://upload.wikimedia.org/wikipedia/commons/thumb/e/e8/Mao_Zedong_portrait.jpg/453px-Mao_Zedong_portrait.jpg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http://upload.wikimedia.org/wikipedia/commons/thumb/4/46/Chiang_Kai-shek.jpg/425px-Chiang_Kai-shek.jpg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http://upload.wikimedia.org/wikipedia/commons/9/92/MacArthur_Manila.jpg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http://upload.wikimedia.org/wikipedia/commons/3/38/Korean_War_Montage.jpg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http://upload.wikimedia.org/wikipedia/commons/4/4e/KoreanWar_recover_Seoul.jpg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http://upload.wikimedia.org/wikipedia/commons/0/0f/IncheonLandingMcArthur.jpg</a:t>
            </a:r>
            <a:endParaRPr lang="cs-CZ" sz="1800" dirty="0" smtClean="0"/>
          </a:p>
          <a:p>
            <a:r>
              <a:rPr lang="cs-CZ" sz="1800" dirty="0" smtClean="0">
                <a:hlinkClick r:id="rId8"/>
              </a:rPr>
              <a:t>http://upload.wikimedia.org/wikipedia/commons/thumb/e/e0/Korean_War%2C_train_attack.jpg/779px-Korean_War%2C_train_attack.jpg</a:t>
            </a:r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65</TotalTime>
  <Words>223</Words>
  <Application>Microsoft Office PowerPoint</Application>
  <PresentationFormat>Předvádění na obrazovce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Snímek 1</vt:lpstr>
      <vt:lpstr>STUDENÁ VÁLKA V ASII</vt:lpstr>
      <vt:lpstr>Čína</vt:lpstr>
      <vt:lpstr>Snímek 4</vt:lpstr>
      <vt:lpstr>Okupace Japonska</vt:lpstr>
      <vt:lpstr>D.  MacArthur</vt:lpstr>
      <vt:lpstr>Korea</vt:lpstr>
      <vt:lpstr>Snímek 8</vt:lpstr>
      <vt:lpstr>Snímek 9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STUDENÁ VÁLKA V ASII</dc:title>
  <dc:creator>Lucinka</dc:creator>
  <cp:lastModifiedBy>Lucinka</cp:lastModifiedBy>
  <cp:revision>9</cp:revision>
  <dcterms:created xsi:type="dcterms:W3CDTF">2011-04-13T17:38:02Z</dcterms:created>
  <dcterms:modified xsi:type="dcterms:W3CDTF">2011-05-15T17:54:48Z</dcterms:modified>
</cp:coreProperties>
</file>