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8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VY_32_INOVACE_ICT_II_S2_11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vytvoření grafu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30.11.2013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vložení, graf, parametry grafu, typy grafů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800080"/>
                </a:solidFill>
              </a:rPr>
              <a:t>MS EXCEL – Vytvoření grafu</a:t>
            </a:r>
            <a:endParaRPr lang="cs-CZ" sz="5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1152127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GRAF ZOBRAZUJE ČÍSLA V GRAFICKÉ PODOBĚ. JE TO PŘEHLEDNÉ ZTVÁRNĚNÍ ČÍSEL Z TABULKY.</a:t>
            </a:r>
          </a:p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GRAF VYTVÁŘÍME AŽ POTÉ, CO JSME VYTVOŘILI  TABULKU.</a:t>
            </a:r>
          </a:p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V GRAFU SE SAMOZŘEJMĚ ODRAZÍ OKAMŽITĚ ZMĚNY, KTERÉ PROVEDEME V TABULCE.</a:t>
            </a:r>
          </a:p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GRAF VELMI NÁZORNĚ DEMONSTRUJE NAPŘÍKLAD VÝVOJ VÝSLEDKŮ, CEN A PODOBNĚ.</a:t>
            </a:r>
          </a:p>
          <a:p>
            <a:pPr>
              <a:buNone/>
            </a:pPr>
            <a:endParaRPr lang="cs-CZ" sz="2400" dirty="0" smtClean="0">
              <a:solidFill>
                <a:srgbClr val="80008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</a:rPr>
              <a:t>Pro nácvik tvorby grafu využijeme tuto tabulku.</a:t>
            </a:r>
            <a:endParaRPr lang="cs-CZ" sz="2800" dirty="0">
              <a:solidFill>
                <a:srgbClr val="80008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857364"/>
            <a:ext cx="4786346" cy="3810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00174"/>
            <a:ext cx="7610475" cy="516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814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800080"/>
                </a:solidFill>
              </a:rPr>
              <a:t>NA KARTĚ VLOŽENÍ </a:t>
            </a:r>
            <a:r>
              <a:rPr lang="cs-CZ" sz="2800" dirty="0" smtClean="0">
                <a:solidFill>
                  <a:srgbClr val="800080"/>
                </a:solidFill>
              </a:rPr>
              <a:t>SE NAJDE </a:t>
            </a:r>
            <a:r>
              <a:rPr lang="cs-CZ" sz="2800" dirty="0" smtClean="0">
                <a:solidFill>
                  <a:srgbClr val="800080"/>
                </a:solidFill>
              </a:rPr>
              <a:t>VELKÝ VÝBĚR GRAFŮ.</a:t>
            </a:r>
            <a:endParaRPr lang="cs-CZ" sz="28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5043494" cy="12961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VELMI PŘEHLEDNÉ A NÁZORNÉ JSOU SLOUPCOVÉ GRAFY</a:t>
            </a:r>
            <a:endParaRPr lang="cs-CZ" sz="2800" dirty="0">
              <a:solidFill>
                <a:srgbClr val="80008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052736"/>
            <a:ext cx="2781300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8596" y="2924944"/>
            <a:ext cx="4287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I U SLOUPCOVÝCH GRAFŮ MÁME VELKÝ VÝBĚR TYPŮ.</a:t>
            </a: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72007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OZNAČÍME SI OBLAST BUNĚK, KTEROU CHCEME ZAHRNOUT DO GRAFU.</a:t>
            </a:r>
            <a:endParaRPr lang="cs-CZ" sz="2400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5786454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VŠIMNĚTE SI, ŽE NEOZNAČUJEME POUZE BUŇKY S ČÍSLY, ALE I TY S POPISY.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5524500" cy="429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7818" y="1428736"/>
            <a:ext cx="3328982" cy="1143000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 </a:t>
            </a:r>
            <a:r>
              <a:rPr lang="cs-CZ" sz="3100" dirty="0" smtClean="0">
                <a:solidFill>
                  <a:srgbClr val="800080"/>
                </a:solidFill>
              </a:rPr>
              <a:t>PO KLIKNUTÍ NA VYBRANÝ GRAF SE DATA GRAFICKY VYJÁDŘÍ.</a:t>
            </a:r>
            <a:endParaRPr lang="cs-CZ" sz="3100" dirty="0">
              <a:solidFill>
                <a:srgbClr val="80008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3425" y="4019550"/>
            <a:ext cx="46005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4961060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3610744" cy="511256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PO PŘEPNUTÍ SLOUPCŮ ČI ŘÁDKŮ BUDOU NA OSE X HODNOTY, KTERÉ BYLY V PŘEDCHÁZEJÍCÍM GRAFU NA OSE Y.</a:t>
            </a:r>
          </a:p>
          <a:p>
            <a:pPr algn="ctr">
              <a:buNone/>
            </a:pPr>
            <a:endParaRPr lang="cs-CZ" sz="2400" dirty="0">
              <a:solidFill>
                <a:srgbClr val="800080"/>
              </a:solidFill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      PRO VÝBĚR JE ROZHODUJÍCÍ, NA JAKÉ SKUTEČNOSTI  MÁ GRAF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      PRVOŘADĚ UPOZORŇOVAT.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1500" y="714356"/>
            <a:ext cx="4762500" cy="4514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908720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Z TOHOTO GRAFU NA PRVNÍ POHLED VIDÍME, JAK SE MĚNÍ POČET VYDANÝCH JEDNOTLIVÝCH JÍDEL . 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29100" y="785794"/>
            <a:ext cx="4914900" cy="45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14282" y="2071678"/>
            <a:ext cx="38884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Z TOHOTO GRAFU NÁZORNĚ VIDÍME, KTERÉHO JÍDLA SE VE KTERÉM DNI VYDALO NEJVÍCE.</a:t>
            </a:r>
            <a:endParaRPr lang="cs-CZ" dirty="0">
              <a:solidFill>
                <a:srgbClr val="80008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571480"/>
            <a:ext cx="4295775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4295775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2500" y="0"/>
            <a:ext cx="4381500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6500826" y="714356"/>
            <a:ext cx="500066" cy="28575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8429652" y="2214554"/>
            <a:ext cx="500066" cy="28575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57214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POKU SE ZMĚNÍ HODNOTA V TABULCE, AUTOMATICKY SE ZMĚNÍ I GRAF.</a:t>
            </a: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VYHLEDEJTE NA INTERNETU DATA, KTERÉ BY BYLA VHODNÁ KE ZPRACOVÁNÍ V GRAFU. </a:t>
            </a:r>
            <a:r>
              <a:rPr lang="cs-CZ" sz="2400" smtClean="0">
                <a:solidFill>
                  <a:srgbClr val="800080"/>
                </a:solidFill>
              </a:rPr>
              <a:t>VYTVOŘTE </a:t>
            </a:r>
            <a:r>
              <a:rPr lang="cs-CZ" sz="2400" smtClean="0">
                <a:solidFill>
                  <a:srgbClr val="800080"/>
                </a:solidFill>
              </a:rPr>
              <a:t>GRAF</a:t>
            </a:r>
            <a:r>
              <a:rPr lang="cs-CZ" sz="2400" dirty="0" smtClean="0">
                <a:solidFill>
                  <a:srgbClr val="800080"/>
                </a:solidFill>
              </a:rPr>
              <a:t>.</a:t>
            </a: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232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Pro nácvik tvorby grafu využijeme tuto tabulku.</vt:lpstr>
      <vt:lpstr>Snímek 5</vt:lpstr>
      <vt:lpstr>Snímek 6</vt:lpstr>
      <vt:lpstr>Snímek 7</vt:lpstr>
      <vt:lpstr> PO KLIKNUTÍ NA VYBRANÝ GRAF SE DATA GRAFICKY VYJÁDŘÍ.</vt:lpstr>
      <vt:lpstr>Snímek 9</vt:lpstr>
      <vt:lpstr>Snímek 10</vt:lpstr>
      <vt:lpstr>Snímek 11</vt:lpstr>
      <vt:lpstr>Snímek 12</vt:lpstr>
      <vt:lpstr>SAMOSTATNÁ PRÁCE.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15</cp:revision>
  <dcterms:created xsi:type="dcterms:W3CDTF">2013-11-07T16:29:50Z</dcterms:created>
  <dcterms:modified xsi:type="dcterms:W3CDTF">2014-10-23T18:08:02Z</dcterms:modified>
</cp:coreProperties>
</file>