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8" r:id="rId4"/>
    <p:sldId id="269" r:id="rId5"/>
    <p:sldId id="270" r:id="rId6"/>
    <p:sldId id="271" r:id="rId7"/>
    <p:sldId id="262" r:id="rId8"/>
    <p:sldId id="263" r:id="rId9"/>
    <p:sldId id="264" r:id="rId10"/>
    <p:sldId id="265" r:id="rId11"/>
    <p:sldId id="272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A4383-1F8F-4FA8-A494-3D9DBB2C0B38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11B5E-524E-436F-8885-80300E9FB0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	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</a:t>
            </a:r>
            <a:r>
              <a:rPr lang="cs-CZ" sz="1200" b="1" smtClean="0"/>
              <a:t>	VY_32_INOVACE_ICT_II_S2_12</a:t>
            </a:r>
            <a:endParaRPr lang="cs-CZ" sz="1200" b="1" dirty="0" smtClean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65532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b="1" dirty="0" smtClean="0">
                <a:latin typeface="Arial" panose="020B0604020202020204" pitchFamily="34" charset="0"/>
              </a:rPr>
              <a:t>MS E – Úprava grafu</a:t>
            </a: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 smtClean="0">
                <a:latin typeface="Arial" panose="020B0604020202020204" pitchFamily="34" charset="0"/>
              </a:rPr>
              <a:t>Magda Bendová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</a:t>
            </a:r>
            <a:r>
              <a:rPr lang="cs-CZ" sz="1200">
                <a:latin typeface="Arial" panose="020B0604020202020204" pitchFamily="34" charset="0"/>
              </a:rPr>
              <a:t>	</a:t>
            </a:r>
            <a:r>
              <a:rPr lang="cs-CZ" sz="1200" smtClean="0">
                <a:latin typeface="Arial" panose="020B0604020202020204" pitchFamily="34" charset="0"/>
              </a:rPr>
              <a:t>10.12.2013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Obor:			</a:t>
            </a:r>
            <a:r>
              <a:rPr lang="cs-CZ" sz="1200" dirty="0" smtClean="0"/>
              <a:t> 65-51-H/01 Kuchař - Číšník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</a:t>
            </a:r>
            <a:r>
              <a:rPr lang="cs-CZ" sz="1200" dirty="0" smtClean="0">
                <a:latin typeface="Arial" panose="020B0604020202020204" pitchFamily="34" charset="0"/>
              </a:rPr>
              <a:t>2. </a:t>
            </a:r>
            <a:r>
              <a:rPr lang="cs-CZ" sz="1200" dirty="0">
                <a:latin typeface="Arial" panose="020B0604020202020204" pitchFamily="34" charset="0"/>
              </a:rPr>
              <a:t>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dirty="0" smtClean="0">
                <a:latin typeface="Arial" panose="020B0604020202020204" pitchFamily="34" charset="0"/>
              </a:rPr>
              <a:t>IKT </a:t>
            </a:r>
            <a:r>
              <a:rPr lang="cs-CZ" sz="1200" dirty="0">
                <a:latin typeface="Arial" panose="020B0604020202020204" pitchFamily="34" charset="0"/>
              </a:rPr>
              <a:t>a je v souladu s </a:t>
            </a:r>
            <a:r>
              <a:rPr lang="cs-CZ" sz="1200" dirty="0" smtClean="0">
                <a:latin typeface="Arial" panose="020B0604020202020204" pitchFamily="34" charset="0"/>
              </a:rPr>
              <a:t>ŠVP.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dirty="0">
                <a:latin typeface="Arial" panose="020B0604020202020204" pitchFamily="34" charset="0"/>
              </a:rPr>
              <a:t>s výkladem </a:t>
            </a:r>
            <a:r>
              <a:rPr lang="cs-CZ" sz="1200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Klíčová slova :graf, typy grafů, osy grafů</a:t>
            </a:r>
            <a:endParaRPr lang="cs-CZ" sz="1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  <a:p>
            <a:pPr algn="ctr">
              <a:buNone/>
            </a:pPr>
            <a:r>
              <a:rPr lang="cs-CZ" sz="5400" b="1" dirty="0" smtClean="0">
                <a:solidFill>
                  <a:srgbClr val="7030A0"/>
                </a:solidFill>
              </a:rPr>
              <a:t>MS EXCEL – ÚPRAVA GRAFU</a:t>
            </a:r>
            <a:endParaRPr lang="cs-CZ" sz="5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332656"/>
            <a:ext cx="266429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UŽ VÍME, ŽE VYTVOŘIT GRAF JE VELMI SNADNÉ.</a:t>
            </a:r>
          </a:p>
          <a:p>
            <a:pPr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O TO VÍCE POZORNOSTI BYCHOM MĚLI VĚNOVAT JEHO ÚPRAVĚ.</a:t>
            </a:r>
          </a:p>
          <a:p>
            <a:pPr>
              <a:buNone/>
            </a:pPr>
            <a:endParaRPr lang="cs-CZ" sz="24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NE KAŽDÝ GRAF JE PRO DANÁ DATA VHODNÝ A PŘEHLEDNÝ.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7471" y="980728"/>
            <a:ext cx="6306529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16632"/>
            <a:ext cx="33337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323528" y="1268760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SLOUŽÍ PŘEDEVŠÍM K POROVNÁNÍ JEDNOTLIVÝCH POLOŽEK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3140968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POUŽÍVAJÍ SE PRO ZNÁZORNĚNÍ TRENDU, ČASOVÉHO VÝVOJE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7504" y="5517232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OZNAČUJE SE TAKÉ JAKO KOLÁČOVÝ, OBSAHUJE VŽDY JEN JEDNU ŘADU DAT</a:t>
            </a:r>
          </a:p>
        </p:txBody>
      </p:sp>
      <p:cxnSp>
        <p:nvCxnSpPr>
          <p:cNvPr id="7" name="Přímá spojovací šipka 6"/>
          <p:cNvCxnSpPr/>
          <p:nvPr/>
        </p:nvCxnSpPr>
        <p:spPr>
          <a:xfrm flipH="1">
            <a:off x="1619672" y="404664"/>
            <a:ext cx="1224136" cy="7920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H="1">
            <a:off x="2555776" y="404664"/>
            <a:ext cx="864096" cy="26642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H="1">
            <a:off x="3131840" y="476672"/>
            <a:ext cx="792088" cy="51125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4283968" y="1124744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JSOU TO VLASTNĚ SLOUPCOVÉ GRAFY OTOČENÉ O 90 STUPŇŮ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436096" y="5661248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NEJČASTĚJI SE POUŽÍVÁ PRO ZNÁZORNĚNÍ VÝSLEDKŮ MĚŘENÍ</a:t>
            </a:r>
          </a:p>
        </p:txBody>
      </p:sp>
      <p:cxnSp>
        <p:nvCxnSpPr>
          <p:cNvPr id="17" name="Přímá spojovací šipka 16"/>
          <p:cNvCxnSpPr/>
          <p:nvPr/>
        </p:nvCxnSpPr>
        <p:spPr>
          <a:xfrm>
            <a:off x="5220072" y="332656"/>
            <a:ext cx="648072" cy="5400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>
            <a:off x="4355976" y="476672"/>
            <a:ext cx="288032" cy="7920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4860032" y="3573016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KOMBINUJE SLOUPCOVÝ GRAF SE SPOJNICOVÝM</a:t>
            </a:r>
          </a:p>
        </p:txBody>
      </p:sp>
      <p:cxnSp>
        <p:nvCxnSpPr>
          <p:cNvPr id="25" name="Přímá spojovací šipka 24"/>
          <p:cNvCxnSpPr/>
          <p:nvPr/>
        </p:nvCxnSpPr>
        <p:spPr>
          <a:xfrm>
            <a:off x="4788024" y="404664"/>
            <a:ext cx="360040" cy="31683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KAŽDÝ ZE ZÁKLADNÍCH TYPŮ  GRAFŮ MÁ JEŠTĚ VELKÉ MNOŽSTVÍ PODTYPŮ.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556792"/>
            <a:ext cx="2628900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628800"/>
            <a:ext cx="1952625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132856"/>
            <a:ext cx="777240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827584" y="404664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U JEDNOTLIVÝCH TYPŮ GRAFŮ SI MŮŽEME VYBRAT Z MNOŽSTVÍ BAREVNÝCH VARIACÍ.</a:t>
            </a:r>
            <a:endParaRPr lang="cs-CZ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86409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VOLBA BARVY GRAFU HRAJE VELKOU ROLI PRO JEHO PŘEHLEDNOST A ESTETICKÝ DOJEM Z NĚJ. NEMĚLI BYCHOM JI PODCEŇOVAT.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80728"/>
            <a:ext cx="3888432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124744"/>
            <a:ext cx="482453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789040"/>
            <a:ext cx="3744416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005064"/>
            <a:ext cx="4467225" cy="271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76672"/>
            <a:ext cx="8229600" cy="43204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LZE MĚNIT I NAPŘÍKLAD PÍSMO V POPISECH GRAFU. A TO  V LEGENDĚ I V POPISCÍCH ŘÁDKŮ A SLOUPCŮ.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1484784"/>
            <a:ext cx="684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NA TO, CO CHCEME ZMĚNIT, KLIKNEME PRAVÝM TLAČÍTKEM MYŠI A OBJEVÍ SE NÁM VÝBĚR.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564904"/>
            <a:ext cx="52197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467544" y="3645024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V TOMTO PŘÍPADĚ CHCEME ZMĚNIT PÍSMO LEGENDY</a:t>
            </a:r>
            <a:endParaRPr lang="cs-CZ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3600400" cy="100811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MÁME NA VÝBĚR VELKÉ</a:t>
            </a:r>
          </a:p>
          <a:p>
            <a:pPr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 MNOŽSTVÍ NAPŘÍKLAD </a:t>
            </a:r>
          </a:p>
          <a:p>
            <a:pPr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TYPŮ PÍSMA.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88640"/>
            <a:ext cx="3857625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467544" y="3356992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MUSÍME ALE MÍT NEUSTÁLE NA PAMĚTI, ŽE GRAF MUSÍ BÝT PŘEHLEDNÝ, NEPŘEPLÁCANÝ.</a:t>
            </a:r>
            <a:endParaRPr lang="cs-CZ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96752"/>
            <a:ext cx="8507288" cy="1584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PRO VYPOVÍDAJÍCÍ HODNOTU GRAFU JE DŮLEŽITÉ JEHO ROZLOŽENÍ. MUSÍME MU PROTO VĚNOVAT VELKOU POZORNOST.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996952"/>
            <a:ext cx="460300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060848"/>
            <a:ext cx="3634135" cy="3955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683568" y="476672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FUNKCE ROZLOŽENÍ GRAFU NÁM NABÍZÍ VÍCE MOŽNOSTÍ. VYZKOUŠEJTE SI ZMĚNY, KTERÉ VYVOLÁ NA GRAFU ZMĚNA ROZLOŽENÍ.</a:t>
            </a:r>
            <a:endParaRPr lang="cs-CZ" sz="2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368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7030A0"/>
                </a:solidFill>
              </a:rPr>
              <a:t>ZDE JE NĚKOLIK MOŽNOSTÍ ROZLOŽENÍ GRAFU. NEMĚLI BYCHOM ZAPOMÍNAT NA ZADÁNÍ NÁZVU GRAFU.</a:t>
            </a:r>
            <a:endParaRPr lang="cs-CZ" sz="2400" dirty="0">
              <a:solidFill>
                <a:srgbClr val="7030A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389443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844825"/>
            <a:ext cx="4104456" cy="2088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5" y="3861048"/>
            <a:ext cx="4464496" cy="2745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1008112"/>
          </a:xfrm>
        </p:spPr>
        <p:txBody>
          <a:bodyPr/>
          <a:lstStyle/>
          <a:p>
            <a:pPr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SAMOSTATNÁ PRÁCE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628800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solidFill>
                  <a:srgbClr val="7030A0"/>
                </a:solidFill>
              </a:rPr>
              <a:t>PROSTUDUJTE </a:t>
            </a:r>
            <a:r>
              <a:rPr lang="cs-CZ" sz="2400" dirty="0" smtClean="0">
                <a:solidFill>
                  <a:srgbClr val="7030A0"/>
                </a:solidFill>
              </a:rPr>
              <a:t>VŠECHNY MOŽNOSTI, KTERÁ NABÍZÍ EXCEL PŘI TVORBĚ A ÚPRAVĚ GRAFŮ. 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3212976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7030A0"/>
                </a:solidFill>
              </a:rPr>
              <a:t>UPRAV GRAF Z MINULÉ HODINY PODLE NOVÝCH POZNATKŮ.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276</Words>
  <Application>Microsoft Office PowerPoint</Application>
  <PresentationFormat>Předvádění na obrazovce (4:3)</PresentationFormat>
  <Paragraphs>48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Bendovi</dc:creator>
  <cp:lastModifiedBy>Dum</cp:lastModifiedBy>
  <cp:revision>17</cp:revision>
  <dcterms:created xsi:type="dcterms:W3CDTF">2013-11-07T17:17:01Z</dcterms:created>
  <dcterms:modified xsi:type="dcterms:W3CDTF">2014-10-23T18:06:32Z</dcterms:modified>
</cp:coreProperties>
</file>