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0" r:id="rId3"/>
    <p:sldId id="265" r:id="rId4"/>
    <p:sldId id="261" r:id="rId5"/>
    <p:sldId id="262" r:id="rId6"/>
    <p:sldId id="266" r:id="rId7"/>
    <p:sldId id="267" r:id="rId8"/>
    <p:sldId id="268" r:id="rId9"/>
    <p:sldId id="263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717" autoAdjust="0"/>
  </p:normalViewPr>
  <p:slideViewPr>
    <p:cSldViewPr>
      <p:cViewPr varScale="1">
        <p:scale>
          <a:sx n="100" d="100"/>
          <a:sy n="100" d="100"/>
        </p:scale>
        <p:origin x="-21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91D2C-D7E2-4B44-ABA4-3C74B5A2D87C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F0945-F4EF-44BB-9F1D-F4016A06A6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91D2C-D7E2-4B44-ABA4-3C74B5A2D87C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F0945-F4EF-44BB-9F1D-F4016A06A6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91D2C-D7E2-4B44-ABA4-3C74B5A2D87C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F0945-F4EF-44BB-9F1D-F4016A06A6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91D2C-D7E2-4B44-ABA4-3C74B5A2D87C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F0945-F4EF-44BB-9F1D-F4016A06A6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91D2C-D7E2-4B44-ABA4-3C74B5A2D87C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F0945-F4EF-44BB-9F1D-F4016A06A6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91D2C-D7E2-4B44-ABA4-3C74B5A2D87C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F0945-F4EF-44BB-9F1D-F4016A06A6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91D2C-D7E2-4B44-ABA4-3C74B5A2D87C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F0945-F4EF-44BB-9F1D-F4016A06A6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91D2C-D7E2-4B44-ABA4-3C74B5A2D87C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F0945-F4EF-44BB-9F1D-F4016A06A6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91D2C-D7E2-4B44-ABA4-3C74B5A2D87C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F0945-F4EF-44BB-9F1D-F4016A06A6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91D2C-D7E2-4B44-ABA4-3C74B5A2D87C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F0945-F4EF-44BB-9F1D-F4016A06A6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91D2C-D7E2-4B44-ABA4-3C74B5A2D87C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F0945-F4EF-44BB-9F1D-F4016A06A6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E91D2C-D7E2-4B44-ABA4-3C74B5A2D87C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F0945-F4EF-44BB-9F1D-F4016A06A69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133600"/>
            <a:ext cx="6400800" cy="107950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cs-CZ" sz="1200" b="1" dirty="0" smtClean="0"/>
              <a:t>Číslo projektu školy 	</a:t>
            </a:r>
            <a:r>
              <a:rPr lang="cs-CZ" sz="1200" b="1" dirty="0"/>
              <a:t>CZ.1.07/1.5.00/34.0963  </a:t>
            </a:r>
            <a:endParaRPr lang="cs-CZ" sz="1200" b="1" dirty="0" smtClean="0"/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Číslo a název šablony 	</a:t>
            </a:r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klíčové aktivity 	III/2 </a:t>
            </a:r>
            <a:r>
              <a:rPr lang="cs-CZ" sz="1200" b="1" dirty="0">
                <a:effectLst/>
              </a:rPr>
              <a:t>Inovace a zkvalitnění výuky prostřednictvím ICT</a:t>
            </a:r>
            <a:endParaRPr lang="cs-CZ" sz="1200" b="1" dirty="0" smtClean="0"/>
          </a:p>
          <a:p>
            <a:pPr algn="l">
              <a:defRPr/>
            </a:pPr>
            <a:r>
              <a:rPr lang="cs-CZ" sz="1200" b="1" dirty="0" smtClean="0"/>
              <a:t>Číslo materiálu	VY_32_INOVACE_ICT_II_S_13</a:t>
            </a: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1403350" y="3284538"/>
            <a:ext cx="6553200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Popis výukového materiálu	</a:t>
            </a: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Název:			</a:t>
            </a:r>
            <a:r>
              <a:rPr lang="cs-CZ" sz="1200" b="1" dirty="0" smtClean="0">
                <a:latin typeface="Arial" panose="020B0604020202020204" pitchFamily="34" charset="0"/>
              </a:rPr>
              <a:t>MS E – Řazení  dat</a:t>
            </a: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Autor</a:t>
            </a:r>
            <a:r>
              <a:rPr lang="cs-CZ" sz="1200" dirty="0">
                <a:latin typeface="Arial" panose="020B0604020202020204" pitchFamily="34" charset="0"/>
              </a:rPr>
              <a:t>:			</a:t>
            </a:r>
            <a:r>
              <a:rPr lang="cs-CZ" sz="1200" dirty="0" smtClean="0">
                <a:latin typeface="Arial" panose="020B0604020202020204" pitchFamily="34" charset="0"/>
              </a:rPr>
              <a:t>Magda Bendová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Datum:			</a:t>
            </a:r>
            <a:r>
              <a:rPr lang="cs-CZ" sz="1200" dirty="0" smtClean="0">
                <a:latin typeface="Arial" panose="020B0604020202020204" pitchFamily="34" charset="0"/>
              </a:rPr>
              <a:t>10.12.2013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Obor:			</a:t>
            </a:r>
            <a:r>
              <a:rPr lang="cs-CZ" sz="1200" dirty="0" smtClean="0"/>
              <a:t> 65-51-H/01 Kuchař - Číšník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Ročník:			</a:t>
            </a:r>
            <a:r>
              <a:rPr lang="cs-CZ" sz="1200" dirty="0" smtClean="0">
                <a:latin typeface="Arial" panose="020B0604020202020204" pitchFamily="34" charset="0"/>
              </a:rPr>
              <a:t>2. </a:t>
            </a:r>
            <a:r>
              <a:rPr lang="cs-CZ" sz="1200" dirty="0">
                <a:latin typeface="Arial" panose="020B0604020202020204" pitchFamily="34" charset="0"/>
              </a:rPr>
              <a:t>ročník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Předmět:			IKT – Informační a komunikační technologie</a:t>
            </a: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Anotace výukového materiálu</a:t>
            </a:r>
          </a:p>
          <a:p>
            <a:pPr eaLnBrk="1" hangingPunct="1"/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1. Materiál je určen pro výuku předmětu </a:t>
            </a:r>
            <a:r>
              <a:rPr lang="cs-CZ" sz="1200" dirty="0" smtClean="0">
                <a:latin typeface="Arial" panose="020B0604020202020204" pitchFamily="34" charset="0"/>
              </a:rPr>
              <a:t>IKT </a:t>
            </a:r>
            <a:r>
              <a:rPr lang="cs-CZ" sz="1200" dirty="0">
                <a:latin typeface="Arial" panose="020B0604020202020204" pitchFamily="34" charset="0"/>
              </a:rPr>
              <a:t>a je v souladu s </a:t>
            </a:r>
            <a:r>
              <a:rPr lang="cs-CZ" sz="1200" dirty="0" smtClean="0">
                <a:latin typeface="Arial" panose="020B0604020202020204" pitchFamily="34" charset="0"/>
              </a:rPr>
              <a:t>ŠVP.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2. Materiál je prezentován žákům prostřednictvím </a:t>
            </a:r>
            <a:r>
              <a:rPr lang="cs-CZ" sz="1200" dirty="0" smtClean="0">
                <a:latin typeface="Arial" panose="020B0604020202020204" pitchFamily="34" charset="0"/>
              </a:rPr>
              <a:t>dataprojektoru na učebně IKT </a:t>
            </a:r>
            <a:r>
              <a:rPr lang="cs-CZ" sz="1200" dirty="0">
                <a:latin typeface="Arial" panose="020B0604020202020204" pitchFamily="34" charset="0"/>
              </a:rPr>
              <a:t>s výkladem </a:t>
            </a:r>
            <a:r>
              <a:rPr lang="cs-CZ" sz="1200" dirty="0" smtClean="0">
                <a:latin typeface="Arial" panose="020B0604020202020204" pitchFamily="34" charset="0"/>
              </a:rPr>
              <a:t>včetně názorných ukázek</a:t>
            </a:r>
          </a:p>
          <a:p>
            <a:pPr eaLnBrk="1" hangingPunct="1"/>
            <a:endParaRPr lang="cs-CZ" sz="1200" i="1" dirty="0" smtClean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Klíčová slova :filtr, řazení dat, analýza dat</a:t>
            </a:r>
            <a:endParaRPr lang="cs-CZ" sz="12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36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</a:p>
          <a:p>
            <a:endParaRPr lang="cs-CZ" dirty="0"/>
          </a:p>
          <a:p>
            <a:pPr algn="ctr">
              <a:buNone/>
            </a:pPr>
            <a:r>
              <a:rPr lang="cs-CZ" sz="5400" b="1" dirty="0" smtClean="0">
                <a:solidFill>
                  <a:srgbClr val="7030A0"/>
                </a:solidFill>
              </a:rPr>
              <a:t>MS EXCEL – </a:t>
            </a:r>
            <a:r>
              <a:rPr lang="cs-CZ" sz="5400" b="1" smtClean="0">
                <a:solidFill>
                  <a:srgbClr val="7030A0"/>
                </a:solidFill>
              </a:rPr>
              <a:t>ŘAZENÍ DAT</a:t>
            </a:r>
            <a:endParaRPr lang="cs-CZ" sz="54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2809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VYTVOŘÍME SI TABULKU VÝSLEDKŮ SPORTOVNÍHO ODPOLEDNE.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ŠEST ZÁVODNÍKŮ SE UTKALO VE ČTYŘECH DISCIPLÍNÁCH. V TABULCE MÁME POŘADÍ V JEDNOTLIVÝCH DISCIPLÍNÁCH.</a:t>
            </a:r>
            <a:endParaRPr lang="cs-CZ" sz="2400" dirty="0">
              <a:solidFill>
                <a:srgbClr val="7030A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47963" y="2328863"/>
            <a:ext cx="3648075" cy="2200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9"/>
            <a:ext cx="8229600" cy="12241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EXCEL UMOŽŇUJE POHODLNĚ ŘADIT DATA V TABULKÁCH</a:t>
            </a:r>
            <a:r>
              <a:rPr lang="cs-CZ" sz="2400" dirty="0" smtClean="0">
                <a:solidFill>
                  <a:srgbClr val="00B0F0"/>
                </a:solidFill>
              </a:rPr>
              <a:t>.</a:t>
            </a:r>
            <a:endParaRPr lang="cs-CZ" sz="2400" dirty="0">
              <a:solidFill>
                <a:srgbClr val="00B0F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918903"/>
            <a:ext cx="2952328" cy="57746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SEŘADÍME SI NAŠE ZÁVODNÍKY ABECEDNĚ.</a:t>
            </a:r>
            <a:endParaRPr lang="cs-CZ" sz="2400" dirty="0">
              <a:solidFill>
                <a:srgbClr val="7030A0"/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1484784"/>
            <a:ext cx="3248025" cy="193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2195736" y="3933056"/>
            <a:ext cx="51845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OZNAČÍME SI SLOUPEC, PODLE KTERÉHO CHCEME ŘADIT.</a:t>
            </a:r>
            <a:endParaRPr lang="cs-CZ" sz="24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PROGRAM SE NÁS PTÁ, ZDA MÁ PŘI ŘAZENÍ PRVNÍHO SLOUPCE ŘADIT, RESPEKTIVE NECHÁVAT U JMEN, I SLOUPCE OSTATNÍ.</a:t>
            </a:r>
            <a:endParaRPr lang="cs-CZ" sz="2400" dirty="0">
              <a:solidFill>
                <a:srgbClr val="7030A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132856"/>
            <a:ext cx="3686175" cy="174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916832"/>
            <a:ext cx="3267075" cy="187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3995936" y="1916832"/>
            <a:ext cx="42484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PŘI ROZŠÍŘENÉ OBLASTI SE NÁM ZÁVODNÍCI SEŘADILI ABECEDNĚ PODLE JMEN A HODNOTY JEJICH VÝSLEDKŮ </a:t>
            </a:r>
            <a:r>
              <a:rPr lang="cs-CZ" sz="2400" dirty="0" smtClean="0">
                <a:solidFill>
                  <a:srgbClr val="7030A0"/>
                </a:solidFill>
              </a:rPr>
              <a:t>ZŮSTALY </a:t>
            </a:r>
            <a:r>
              <a:rPr lang="cs-CZ" sz="2400" dirty="0" smtClean="0">
                <a:solidFill>
                  <a:srgbClr val="7030A0"/>
                </a:solidFill>
              </a:rPr>
              <a:t>JIM SPRÁVNĚ PŘIŘAZENY.</a:t>
            </a:r>
            <a:endParaRPr lang="cs-CZ" sz="24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4509120"/>
            <a:ext cx="3486150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404664"/>
            <a:ext cx="3771900" cy="178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539552" y="2564904"/>
            <a:ext cx="77048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POKUD BYCHOM POKRAČOVALI S AKTUÁLNÍ OBLASTÍ, ABECEDNĚ BY SE NÁM SETŘÍDILA JMÉNA, ALE POŘADÍ </a:t>
            </a:r>
            <a:r>
              <a:rPr lang="cs-CZ" sz="2400" dirty="0" smtClean="0">
                <a:solidFill>
                  <a:srgbClr val="7030A0"/>
                </a:solidFill>
              </a:rPr>
              <a:t>V</a:t>
            </a:r>
            <a:r>
              <a:rPr lang="cs-CZ" sz="2400" dirty="0" smtClean="0">
                <a:solidFill>
                  <a:srgbClr val="7030A0"/>
                </a:solidFill>
              </a:rPr>
              <a:t> </a:t>
            </a:r>
            <a:r>
              <a:rPr lang="cs-CZ" sz="2400" dirty="0" smtClean="0">
                <a:solidFill>
                  <a:srgbClr val="7030A0"/>
                </a:solidFill>
              </a:rPr>
              <a:t>JEDNOTLIVÝCH DISCIPLÍNÁCH BY ZŮSTALO NA SVÉM MÍSTĚ, COŽ BY DOSAŽENÝM VÝSLEDKŮM NEODPOVÍDALO.</a:t>
            </a:r>
            <a:endParaRPr lang="cs-CZ" sz="24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7"/>
            <a:ext cx="8229600" cy="136815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MŮŽEME ZVOLIT I JINÉ KRITERIUM ŘAZENÍ.</a:t>
            </a:r>
          </a:p>
          <a:p>
            <a:pPr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VHODNÝM SETŘÍDĚNÍM DAT SI VELMI UŠETŘÍME PRÁCI A ZÍSKÁME OKAMŽITÝ PŘEHLED O POTŘEBNÝCH ÚDAJÍCH. </a:t>
            </a:r>
          </a:p>
          <a:p>
            <a:pPr>
              <a:buNone/>
            </a:pP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1916832"/>
            <a:ext cx="20882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ŘAZENÍ DLE POŘADÍ VE SKOKU DO DÁLKY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4221088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ŘAZENÍ DLE POŘADÍ V HODU</a:t>
            </a:r>
            <a:endParaRPr lang="cs-CZ" dirty="0">
              <a:solidFill>
                <a:srgbClr val="00B0F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1916832"/>
            <a:ext cx="3257550" cy="18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4149080"/>
            <a:ext cx="3276600" cy="183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SAMOSTATNÁ PRÁCE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SEŘAĎTE TABULKU I PODLE DALŠÍCH VÝSLEDKŮ.</a:t>
            </a:r>
            <a:endParaRPr lang="cs-CZ" sz="24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173</Words>
  <Application>Microsoft Office PowerPoint</Application>
  <PresentationFormat>Předvádění na obrazovce (4:3)</PresentationFormat>
  <Paragraphs>36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Snímek 3</vt:lpstr>
      <vt:lpstr>Snímek 4</vt:lpstr>
      <vt:lpstr>SEŘADÍME SI NAŠE ZÁVODNÍKY ABECEDNĚ.</vt:lpstr>
      <vt:lpstr>Snímek 6</vt:lpstr>
      <vt:lpstr>Snímek 7</vt:lpstr>
      <vt:lpstr>Snímek 8</vt:lpstr>
      <vt:lpstr>Snímek 9</vt:lpstr>
      <vt:lpstr>SAMOSTATNÁ PRÁCE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Bendovi</dc:creator>
  <cp:lastModifiedBy>Dum</cp:lastModifiedBy>
  <cp:revision>13</cp:revision>
  <dcterms:created xsi:type="dcterms:W3CDTF">2013-11-07T18:10:40Z</dcterms:created>
  <dcterms:modified xsi:type="dcterms:W3CDTF">2014-10-23T18:04:56Z</dcterms:modified>
</cp:coreProperties>
</file>