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9" r:id="rId5"/>
    <p:sldId id="270" r:id="rId6"/>
    <p:sldId id="271" r:id="rId7"/>
    <p:sldId id="266" r:id="rId8"/>
    <p:sldId id="272" r:id="rId9"/>
    <p:sldId id="273" r:id="rId10"/>
    <p:sldId id="274" r:id="rId11"/>
    <p:sldId id="275" r:id="rId12"/>
    <p:sldId id="276" r:id="rId13"/>
    <p:sldId id="262" r:id="rId14"/>
    <p:sldId id="263" r:id="rId15"/>
    <p:sldId id="261" r:id="rId16"/>
    <p:sldId id="267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EF7E0C-1B69-485A-B211-60611902A201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0811BA-B9E6-4F13-A61C-BEBB7B0A7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VY_32_INOVACE_ICT_II_S1_14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formátování, tisk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10.12.2013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 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formát buněk, tabulky, podmíněné formátování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MS EXCEL – FORMÁTOVÁNÍ, TISK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229600" cy="468052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ÚPRAVĚ VZHLEDU JEDNOTLIVÝCH BUNĚK NEBO CELÝCH TABULEK ŘÍKÁME FORMÁTOVÁNÍ.</a:t>
            </a:r>
          </a:p>
          <a:p>
            <a:pPr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POD POJMEM FORMÁTOVÁNÍ SE SKRÝVÁ ZMĚNA VELIKOSTI PÍSMA, POUŽITÍ BAREV PRO TEXT NEBO VÝPLŇ BUŇKY , POUŽITÍ RŮZNÉ SÍLY A BARVY ČAR  -  TO VŠE A MNOHÉ DALŠÍ SE SKRÝVÁ POD </a:t>
            </a:r>
            <a:r>
              <a:rPr lang="cs-CZ" sz="2400" dirty="0" smtClean="0">
                <a:solidFill>
                  <a:srgbClr val="7030A0"/>
                </a:solidFill>
              </a:rPr>
              <a:t>POJMEM </a:t>
            </a:r>
            <a:r>
              <a:rPr lang="cs-CZ" sz="2400" dirty="0" smtClean="0">
                <a:solidFill>
                  <a:srgbClr val="7030A0"/>
                </a:solidFill>
              </a:rPr>
              <a:t>FORMÁT.</a:t>
            </a:r>
            <a:endParaRPr lang="cs-CZ" sz="2400" dirty="0">
              <a:solidFill>
                <a:srgbClr val="7030A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FORMÁTOVAT MŮŽEME BUŇKU, STRÁNKU, OBRÁZEK, GRAF…..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 EXCELU JSOU PŘEDPŘIPRAVENÉ HOTOVÉ FORMÁTY, </a:t>
            </a:r>
            <a:r>
              <a:rPr lang="cs-CZ" sz="2400" dirty="0" smtClean="0">
                <a:solidFill>
                  <a:srgbClr val="7030A0"/>
                </a:solidFill>
              </a:rPr>
              <a:t>KTERÝM </a:t>
            </a:r>
            <a:r>
              <a:rPr lang="cs-CZ" sz="2400" dirty="0" smtClean="0">
                <a:solidFill>
                  <a:srgbClr val="7030A0"/>
                </a:solidFill>
              </a:rPr>
              <a:t>ŘÍKÁME STYLY. TÍM, ŽE JE NAVRHOVALI ZKUŠENÍ VÝTVARNÍCI, </a:t>
            </a:r>
            <a:r>
              <a:rPr lang="cs-CZ" sz="2400" dirty="0" smtClean="0">
                <a:solidFill>
                  <a:srgbClr val="7030A0"/>
                </a:solidFill>
              </a:rPr>
              <a:t> JSOU </a:t>
            </a:r>
            <a:r>
              <a:rPr lang="cs-CZ" sz="2400" dirty="0" smtClean="0">
                <a:solidFill>
                  <a:srgbClr val="7030A0"/>
                </a:solidFill>
              </a:rPr>
              <a:t>URČITOU ZÁRUKOU KVALITY A VELMI VÝRAZNĚ ZRYCHLUJÍ KONEČNOU ÚPRAVU BUNĚK NEBO CELÉ TABULKY.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140968"/>
            <a:ext cx="3300691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VYTVOŘTE SI TUTO JEDNODUCHOU </a:t>
            </a:r>
            <a:r>
              <a:rPr lang="cs-CZ" sz="2400" dirty="0" smtClean="0">
                <a:solidFill>
                  <a:srgbClr val="7030A0"/>
                </a:solidFill>
              </a:rPr>
              <a:t>TABULKU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0269" y="2060848"/>
            <a:ext cx="7853731" cy="2234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9552" y="5013176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ÚDAJE V TABULCE ZAROVNEJTE NA STŘED, TABULKU ORÁMUJTE.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340768"/>
            <a:ext cx="318135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99592" y="69269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ZAČNEME STYLEM BUŇKY.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869160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MÁME OZNAČENOU OBLAST, KTEROU CHCEME FORMÁTOVAT.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3394720" cy="223224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POMOCÍ AUTOMATICKÉHO FORMÁTOVAT LZE POUŽÍT PŘEDNASTAVENÉ JEDNOTLIVÉ STYLY BUNĚK.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7" y="620688"/>
            <a:ext cx="4392489" cy="525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771525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1560" y="3933056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 NAŠEM PŘÍPADĚ JSME SI OZNAČILI POLE S NÁZVY STŘEDISEK A POUŽILI NA NĚ STYL NADPIS 1. 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31683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POKUD CHCEME FORMÁTOVAT CELOU TABULKU, RESPEKTIVE VYTVOŘIT Z ÚDAJŮ TABULKU, KTERÁ NÁM UMOŽNÍ DALŠÍ MOŽNOSTI PRÁCE, </a:t>
            </a:r>
            <a:r>
              <a:rPr lang="cs-CZ" sz="2400" dirty="0" smtClean="0">
                <a:solidFill>
                  <a:srgbClr val="7030A0"/>
                </a:solidFill>
              </a:rPr>
              <a:t>POUŽIJEME </a:t>
            </a:r>
            <a:r>
              <a:rPr lang="cs-CZ" sz="2400" dirty="0" smtClean="0">
                <a:solidFill>
                  <a:srgbClr val="7030A0"/>
                </a:solidFill>
              </a:rPr>
              <a:t>TLAČÍTKO FORMÁTOVAT JAKO TABULKU. 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42925"/>
            <a:ext cx="4848225" cy="631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56992"/>
            <a:ext cx="582930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043608" y="836712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 NAŠEM PŘÍPADĚ UPRAVENÁ TABULKA BUDE VYPADAT NAPŘÍKLAD TAKTO. BUŇKY S OZNAČENÍM SLOUPEC A ŠIPKOU NÁM UMOŽŇUJÍ PRACOVAT S TABULKOU DÁL.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04664"/>
            <a:ext cx="3438525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23528" y="400506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POMOCÍ </a:t>
            </a:r>
            <a:r>
              <a:rPr lang="cs-CZ" sz="2400" dirty="0" smtClean="0">
                <a:solidFill>
                  <a:srgbClr val="7030A0"/>
                </a:solidFill>
              </a:rPr>
              <a:t>PODMÍNĚNÉHO FORMÁTOVÁNÍ SE </a:t>
            </a:r>
            <a:r>
              <a:rPr lang="cs-CZ" sz="2400" dirty="0" smtClean="0">
                <a:solidFill>
                  <a:srgbClr val="7030A0"/>
                </a:solidFill>
              </a:rPr>
              <a:t>TABULKA NA PRVNÍ POHLED STANE VELMI PŘEHLEDNOU.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7857041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1560" y="414908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FORMÁTOVÁNÍ NÁM AUTOMATICKY  ROZTŘÍDÍ  HODNOTY DO TŘÍ SKUPIN A SKUPINY BAREVNĚ ODLIŠÍ.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008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O OHRANIČENÍ BUŇKY JSME JIŽ HOVOŘILI, TAKŽE JEN PRO OPAKOVÁNÍ.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124744"/>
            <a:ext cx="2847975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3034680" cy="1368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OHRANIČENÍ  MŮŽE BÝT RŮZNÝCH BAREV.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76672"/>
            <a:ext cx="4381500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0081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BARVU VÝPLNĚ MŮŽEME ZVOLIT Z PŘEDNASTAVENÝCH NEBO SI VYTVOŘIT BARVU VLASTNÍ.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9225" y="2276872"/>
            <a:ext cx="3914775" cy="413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00808"/>
            <a:ext cx="19240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prava 9"/>
          <p:cNvSpPr/>
          <p:nvPr/>
        </p:nvSpPr>
        <p:spPr>
          <a:xfrm>
            <a:off x="3635896" y="3501008"/>
            <a:ext cx="1512168" cy="36004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3312368" cy="30963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PŘED VLASTNÍM TISKEM JE NUTNÉ SE PODÍVAT, JAK BUDE STRÁNKA VYPADAT. </a:t>
            </a:r>
            <a:r>
              <a:rPr lang="cs-CZ" sz="2400" dirty="0" smtClean="0">
                <a:solidFill>
                  <a:srgbClr val="7030A0"/>
                </a:solidFill>
              </a:rPr>
              <a:t> K </a:t>
            </a:r>
            <a:r>
              <a:rPr lang="cs-CZ" sz="2400" dirty="0" smtClean="0">
                <a:solidFill>
                  <a:srgbClr val="7030A0"/>
                </a:solidFill>
              </a:rPr>
              <a:t>TOMU NÁM SLOUŽÍ NÁHLED.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60025" y="476672"/>
            <a:ext cx="5183975" cy="5950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9361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POKUD TABULKA PŘESAHUJE STRÁNKU JEN NEPATRNĚ, MŮŽEME UPRAVIT STRÁNKU ZÚŽENÍM OKRAJŮ.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924944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7030A0"/>
                </a:solidFill>
              </a:rPr>
              <a:t>PŘÍPRAVU NA TISK NESMÍME PODCENIT, ROZHODUJE O VÝSLEDNÉM DOJMU Z CELÉ PRÁCE.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307</Words>
  <Application>Microsoft Office PowerPoint</Application>
  <PresentationFormat>Předvádění na obrazovce (4:3)</PresentationFormat>
  <Paragraphs>46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20</cp:revision>
  <dcterms:created xsi:type="dcterms:W3CDTF">2013-11-07T18:43:12Z</dcterms:created>
  <dcterms:modified xsi:type="dcterms:W3CDTF">2014-10-23T18:03:19Z</dcterms:modified>
</cp:coreProperties>
</file>