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9" r:id="rId5"/>
    <p:sldId id="268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61B26-CD93-4590-B223-975250C7BD97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21FB2-E7BF-4CF3-A83A-EBF5E8DB9B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61B26-CD93-4590-B223-975250C7BD97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21FB2-E7BF-4CF3-A83A-EBF5E8DB9B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61B26-CD93-4590-B223-975250C7BD97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21FB2-E7BF-4CF3-A83A-EBF5E8DB9B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61B26-CD93-4590-B223-975250C7BD97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21FB2-E7BF-4CF3-A83A-EBF5E8DB9B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61B26-CD93-4590-B223-975250C7BD97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21FB2-E7BF-4CF3-A83A-EBF5E8DB9B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61B26-CD93-4590-B223-975250C7BD97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21FB2-E7BF-4CF3-A83A-EBF5E8DB9B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61B26-CD93-4590-B223-975250C7BD97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21FB2-E7BF-4CF3-A83A-EBF5E8DB9B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61B26-CD93-4590-B223-975250C7BD97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21FB2-E7BF-4CF3-A83A-EBF5E8DB9B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61B26-CD93-4590-B223-975250C7BD97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21FB2-E7BF-4CF3-A83A-EBF5E8DB9B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61B26-CD93-4590-B223-975250C7BD97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21FB2-E7BF-4CF3-A83A-EBF5E8DB9B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61B26-CD93-4590-B223-975250C7BD97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21FB2-E7BF-4CF3-A83A-EBF5E8DB9B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61B26-CD93-4590-B223-975250C7BD97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221FB2-E7BF-4CF3-A83A-EBF5E8DB9B5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547813" y="333375"/>
            <a:ext cx="6011862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2133600"/>
            <a:ext cx="6400800" cy="1079500"/>
          </a:xfrm>
        </p:spPr>
        <p:txBody>
          <a:bodyPr>
            <a:normAutofit/>
          </a:bodyPr>
          <a:lstStyle/>
          <a:p>
            <a:pPr algn="l">
              <a:defRPr/>
            </a:pPr>
            <a:r>
              <a:rPr lang="cs-CZ" sz="1200" b="1" dirty="0" smtClean="0"/>
              <a:t>Číslo projektu školy 	</a:t>
            </a:r>
            <a:r>
              <a:rPr lang="cs-CZ" sz="1200" b="1" dirty="0"/>
              <a:t>CZ.1.07/1.5.00/34.0963  </a:t>
            </a:r>
            <a:endParaRPr lang="cs-CZ" sz="1200" b="1" dirty="0" smtClean="0"/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Číslo a název šablony 	</a:t>
            </a:r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klíčové aktivity 	III/2 </a:t>
            </a:r>
            <a:r>
              <a:rPr lang="cs-CZ" sz="1200" b="1" dirty="0">
                <a:effectLst/>
              </a:rPr>
              <a:t>Inovace a zkvalitnění výuky prostřednictvím ICT</a:t>
            </a:r>
            <a:endParaRPr lang="cs-CZ" sz="1200" b="1" dirty="0" smtClean="0"/>
          </a:p>
          <a:p>
            <a:pPr algn="l">
              <a:defRPr/>
            </a:pPr>
            <a:r>
              <a:rPr lang="cs-CZ" sz="1200" b="1" dirty="0" smtClean="0"/>
              <a:t>Číslo materiálu</a:t>
            </a:r>
            <a:r>
              <a:rPr lang="cs-CZ" sz="1200" b="1" smtClean="0"/>
              <a:t>	VY_32_INOVACE_ICT_II_S2_15</a:t>
            </a:r>
            <a:endParaRPr lang="cs-CZ" sz="1200" b="1" dirty="0" smtClean="0"/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1403350" y="3284538"/>
            <a:ext cx="6553200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Popis výukového materiálu	</a:t>
            </a: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Název:			</a:t>
            </a:r>
            <a:r>
              <a:rPr lang="cs-CZ" sz="1200" b="1" dirty="0" smtClean="0">
                <a:latin typeface="Arial" panose="020B0604020202020204" pitchFamily="34" charset="0"/>
              </a:rPr>
              <a:t>MS E - Šablony</a:t>
            </a:r>
          </a:p>
          <a:p>
            <a:pPr eaLnBrk="1" hangingPunct="1"/>
            <a:r>
              <a:rPr lang="cs-CZ" sz="1200" dirty="0" smtClean="0">
                <a:latin typeface="Arial" panose="020B0604020202020204" pitchFamily="34" charset="0"/>
              </a:rPr>
              <a:t>Autor</a:t>
            </a:r>
            <a:r>
              <a:rPr lang="cs-CZ" sz="1200" dirty="0">
                <a:latin typeface="Arial" panose="020B0604020202020204" pitchFamily="34" charset="0"/>
              </a:rPr>
              <a:t>:			</a:t>
            </a:r>
            <a:r>
              <a:rPr lang="cs-CZ" sz="1200" dirty="0" smtClean="0">
                <a:latin typeface="Arial" panose="020B0604020202020204" pitchFamily="34" charset="0"/>
              </a:rPr>
              <a:t>Magda Bendová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Datum:			</a:t>
            </a:r>
            <a:r>
              <a:rPr lang="cs-CZ" sz="1200" dirty="0" smtClean="0">
                <a:latin typeface="Arial" panose="020B0604020202020204" pitchFamily="34" charset="0"/>
              </a:rPr>
              <a:t>1.9.2013 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Obor:			</a:t>
            </a:r>
            <a:r>
              <a:rPr lang="cs-CZ" sz="1200" dirty="0" smtClean="0"/>
              <a:t> 65-51-H/01 Kuchař - Číšník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Ročník:			</a:t>
            </a:r>
            <a:r>
              <a:rPr lang="cs-CZ" sz="1200" dirty="0" smtClean="0">
                <a:latin typeface="Arial" panose="020B0604020202020204" pitchFamily="34" charset="0"/>
              </a:rPr>
              <a:t>2. </a:t>
            </a:r>
            <a:r>
              <a:rPr lang="cs-CZ" sz="1200" dirty="0">
                <a:latin typeface="Arial" panose="020B0604020202020204" pitchFamily="34" charset="0"/>
              </a:rPr>
              <a:t>ročník</a:t>
            </a: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Předmět:			IKT – Informační a komunikační technologie</a:t>
            </a: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Anotace výukového materiálu</a:t>
            </a:r>
          </a:p>
          <a:p>
            <a:pPr eaLnBrk="1" hangingPunct="1"/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1. Materiál je určen pro výuku předmětu </a:t>
            </a:r>
            <a:r>
              <a:rPr lang="cs-CZ" sz="1200" dirty="0" smtClean="0">
                <a:latin typeface="Arial" panose="020B0604020202020204" pitchFamily="34" charset="0"/>
              </a:rPr>
              <a:t>IKT </a:t>
            </a:r>
            <a:r>
              <a:rPr lang="cs-CZ" sz="1200" dirty="0">
                <a:latin typeface="Arial" panose="020B0604020202020204" pitchFamily="34" charset="0"/>
              </a:rPr>
              <a:t>a je v souladu s </a:t>
            </a:r>
            <a:r>
              <a:rPr lang="cs-CZ" sz="1200" dirty="0" smtClean="0">
                <a:latin typeface="Arial" panose="020B0604020202020204" pitchFamily="34" charset="0"/>
              </a:rPr>
              <a:t>ŠVP. 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2. Materiál je prezentován žákům prostřednictvím </a:t>
            </a:r>
            <a:r>
              <a:rPr lang="cs-CZ" sz="1200" dirty="0" smtClean="0">
                <a:latin typeface="Arial" panose="020B0604020202020204" pitchFamily="34" charset="0"/>
              </a:rPr>
              <a:t>dataprojektoru na učebně IKT </a:t>
            </a:r>
            <a:r>
              <a:rPr lang="cs-CZ" sz="1200" dirty="0">
                <a:latin typeface="Arial" panose="020B0604020202020204" pitchFamily="34" charset="0"/>
              </a:rPr>
              <a:t>s výkladem </a:t>
            </a:r>
            <a:r>
              <a:rPr lang="cs-CZ" sz="1200" dirty="0" smtClean="0">
                <a:latin typeface="Arial" panose="020B0604020202020204" pitchFamily="34" charset="0"/>
              </a:rPr>
              <a:t>včetně názorných ukázek</a:t>
            </a:r>
          </a:p>
          <a:p>
            <a:pPr eaLnBrk="1" hangingPunct="1"/>
            <a:endParaRPr lang="cs-CZ" sz="1200" i="1" dirty="0" smtClean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 smtClean="0">
                <a:latin typeface="Arial" panose="020B0604020202020204" pitchFamily="34" charset="0"/>
              </a:rPr>
              <a:t>Klíčová slova : šablony</a:t>
            </a:r>
            <a:endParaRPr lang="cs-CZ" sz="12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363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836712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</a:p>
          <a:p>
            <a:endParaRPr lang="cs-CZ" dirty="0"/>
          </a:p>
          <a:p>
            <a:pPr algn="ctr">
              <a:buNone/>
            </a:pPr>
            <a:r>
              <a:rPr lang="cs-CZ" sz="5400" b="1" dirty="0" smtClean="0">
                <a:solidFill>
                  <a:srgbClr val="7030A0"/>
                </a:solidFill>
              </a:rPr>
              <a:t>MS EXCEL – ŠABLONY</a:t>
            </a:r>
            <a:endParaRPr lang="cs-CZ" sz="54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908720"/>
            <a:ext cx="8424936" cy="114300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PŘI OTEVÍRÁNÍ PROGRAMU EXCEL SE NÁM AUTOMATICKY OTEVŘE PRÁZDNÝ SEŠIT PROGRAMU.</a:t>
            </a:r>
            <a:endParaRPr lang="cs-CZ" sz="2400" dirty="0">
              <a:solidFill>
                <a:srgbClr val="7030A0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276872"/>
            <a:ext cx="7652445" cy="33726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916832"/>
            <a:ext cx="64807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ŠABLONA  JE VLASTNĚ JAKÝSI PŘIPRAVENÝ TISKOPIS, KTERÝ OBSAHUJE NAPŘÍKLAD VYTVOŘENÉ RÁMEČKY, TEXTOVÁ POLE, GRAFY.</a:t>
            </a:r>
            <a:endParaRPr lang="cs-CZ" sz="24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2276872"/>
            <a:ext cx="496855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NOVOU ŠABLONU OTEVŘEME KLIKNUTÍM NA TLAČÍTKO OFFICE A ZVOLENÍM PŘÍKAZU NOVÝ.</a:t>
            </a:r>
          </a:p>
          <a:p>
            <a:r>
              <a:rPr lang="cs-CZ" sz="2400" dirty="0" smtClean="0">
                <a:solidFill>
                  <a:srgbClr val="7030A0"/>
                </a:solidFill>
              </a:rPr>
              <a:t>ZVOLÍME TLAČÍTKO ŠABLONY.</a:t>
            </a:r>
            <a:endParaRPr lang="cs-CZ" sz="2400" dirty="0">
              <a:solidFill>
                <a:srgbClr val="7030A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260648"/>
            <a:ext cx="2129937" cy="62038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9"/>
            <a:ext cx="8229600" cy="115212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7030A0"/>
                </a:solidFill>
              </a:rPr>
              <a:t>NĚKOLIK ŠABLON MÁME JIŽ NAINSTALOVANÝCH V PC. VĚTŠINOU JE TO JEN NĚKOLIK ŠABLON NA UKÁZKU.</a:t>
            </a:r>
            <a:endParaRPr lang="cs-CZ" sz="2400" dirty="0">
              <a:solidFill>
                <a:srgbClr val="7030A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628800"/>
            <a:ext cx="5757069" cy="4986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124744"/>
            <a:ext cx="5832648" cy="41764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7030A0"/>
                </a:solidFill>
              </a:rPr>
              <a:t>POKUD ŽÁDNÁ Z NAINSTALOVANÝCH ŠABLON NEODPOVÍDÁ NAŠIM POTŘEBÁM, MÁME MOŽNOST STÁHNOUT SI DALŠÍ Z OFICIÁLNÍCH STRÁNEK MICROSOFT OFFICE ONLINE NA INTERNETU.</a:t>
            </a:r>
          </a:p>
          <a:p>
            <a:pPr>
              <a:buNone/>
            </a:pPr>
            <a:endParaRPr lang="cs-CZ" sz="2400" dirty="0" smtClean="0">
              <a:solidFill>
                <a:srgbClr val="7030A0"/>
              </a:solidFill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7030A0"/>
                </a:solidFill>
              </a:rPr>
              <a:t>ŠABLONY JSOU TEMATICKY ROZTŘÍDĚNÉ, PROTO JE VÝBĚR VELMI SNADNÝ.</a:t>
            </a:r>
          </a:p>
          <a:p>
            <a:pPr>
              <a:buNone/>
            </a:pPr>
            <a:endParaRPr lang="cs-CZ" sz="2400" dirty="0" smtClean="0">
              <a:solidFill>
                <a:srgbClr val="7030A0"/>
              </a:solidFill>
            </a:endParaRPr>
          </a:p>
          <a:p>
            <a:pPr>
              <a:buNone/>
            </a:pPr>
            <a:endParaRPr lang="cs-CZ" sz="2400" dirty="0">
              <a:solidFill>
                <a:srgbClr val="7030A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332656"/>
            <a:ext cx="1762125" cy="6067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620688"/>
            <a:ext cx="3240360" cy="352839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7030A0"/>
                </a:solidFill>
              </a:rPr>
              <a:t>MY SI VYBEREME ŠABLONU Z POLOŽKY ROZPOČTY –</a:t>
            </a:r>
          </a:p>
          <a:p>
            <a:pPr>
              <a:buNone/>
            </a:pPr>
            <a:r>
              <a:rPr lang="cs-CZ" sz="2400" u="sng" dirty="0" smtClean="0">
                <a:solidFill>
                  <a:srgbClr val="7030A0"/>
                </a:solidFill>
              </a:rPr>
              <a:t>MĚSÍČNÍ RODINNÝ ROZPOČET. </a:t>
            </a:r>
            <a:endParaRPr lang="cs-CZ" sz="2400" u="sng" dirty="0">
              <a:solidFill>
                <a:srgbClr val="7030A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41223" y="188640"/>
            <a:ext cx="5602777" cy="6165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28803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7030A0"/>
                </a:solidFill>
              </a:rPr>
              <a:t>PROSTUDUJTE SI POLOŽKY ŠABLONY, PODÍVEJTE SE, KTERÉ POLOŽKY JSOU PRO VAŠI RODINU ZBYTEČNÉ, KTERÉ  BY PŘÍPADNĚ  BYLY POTŘEBA PŘIDAT. </a:t>
            </a:r>
          </a:p>
          <a:p>
            <a:pPr>
              <a:buNone/>
            </a:pPr>
            <a:endParaRPr lang="cs-CZ" sz="2400" dirty="0">
              <a:solidFill>
                <a:srgbClr val="00B0F0"/>
              </a:solidFill>
            </a:endParaRPr>
          </a:p>
          <a:p>
            <a:pPr>
              <a:buNone/>
            </a:pPr>
            <a:endParaRPr lang="cs-CZ" sz="2400" dirty="0" smtClean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7030A0"/>
                </a:solidFill>
              </a:rPr>
              <a:t>VŠIMNĚTE </a:t>
            </a:r>
            <a:r>
              <a:rPr lang="cs-CZ" sz="2400" dirty="0" smtClean="0">
                <a:solidFill>
                  <a:srgbClr val="7030A0"/>
                </a:solidFill>
              </a:rPr>
              <a:t>SI </a:t>
            </a:r>
            <a:r>
              <a:rPr lang="cs-CZ" sz="2400" dirty="0" smtClean="0">
                <a:solidFill>
                  <a:srgbClr val="7030A0"/>
                </a:solidFill>
              </a:rPr>
              <a:t>OKAMŽITÝCH VÝPOČTŮ ZŮSTATKU, ROZDÍLŮ A PODOBNĚ.</a:t>
            </a:r>
            <a:endParaRPr lang="cs-CZ" sz="24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9"/>
            <a:ext cx="8229600" cy="79208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7030A0"/>
                </a:solidFill>
              </a:rPr>
              <a:t>JAKO DALŠÍ SI OTEVŘETE ŠABLONU ČASOVÝ VÝKAZ. </a:t>
            </a:r>
            <a:endParaRPr lang="cs-CZ" sz="2400" dirty="0">
              <a:solidFill>
                <a:srgbClr val="7030A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943401"/>
            <a:ext cx="7774632" cy="5757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29600" cy="158417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7030A0"/>
                </a:solidFill>
              </a:rPr>
              <a:t>DOPLŇTE – ZMĚŇTE – ÚDAJE DLE VLASTNÍ PRAXE. 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5661248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DOPLŇTE I DALŠÍ ÚDAJE.</a:t>
            </a:r>
            <a:endParaRPr lang="cs-CZ" sz="2400" dirty="0">
              <a:solidFill>
                <a:srgbClr val="7030A0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980728"/>
            <a:ext cx="7198568" cy="43630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7"/>
            <a:ext cx="8229600" cy="201622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7030A0"/>
                </a:solidFill>
              </a:rPr>
              <a:t>NYNÍ MUSÍME UPRAVENOU ŠABLONU ULOŽIT, ABYCHOM JI MĚLI PŘÍŠTĚ K DISPOZICI.</a:t>
            </a:r>
          </a:p>
          <a:p>
            <a:pPr>
              <a:buNone/>
            </a:pPr>
            <a:r>
              <a:rPr lang="cs-CZ" sz="2400" dirty="0" smtClean="0">
                <a:solidFill>
                  <a:srgbClr val="7030A0"/>
                </a:solidFill>
              </a:rPr>
              <a:t>KLIKNĚTE NA TLAČÍTKO OFFICE A ZVOLTE PŘÍKAZ ULOŽIT JAKO.</a:t>
            </a:r>
          </a:p>
          <a:p>
            <a:pPr>
              <a:buNone/>
            </a:pPr>
            <a:r>
              <a:rPr lang="cs-CZ" sz="2400" dirty="0" smtClean="0">
                <a:solidFill>
                  <a:srgbClr val="7030A0"/>
                </a:solidFill>
              </a:rPr>
              <a:t>VYBERTE TYP SOUBORU ŠABLONA </a:t>
            </a:r>
            <a:r>
              <a:rPr lang="cs-CZ" sz="2400" smtClean="0">
                <a:solidFill>
                  <a:srgbClr val="7030A0"/>
                </a:solidFill>
              </a:rPr>
              <a:t>APLIKACE EXCEL</a:t>
            </a:r>
            <a:r>
              <a:rPr lang="cs-CZ" sz="2400" dirty="0" smtClean="0">
                <a:solidFill>
                  <a:srgbClr val="7030A0"/>
                </a:solidFill>
              </a:rPr>
              <a:t>.</a:t>
            </a:r>
            <a:endParaRPr lang="cs-CZ" sz="2400" dirty="0">
              <a:solidFill>
                <a:srgbClr val="7030A0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2132856"/>
            <a:ext cx="4457700" cy="426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539552" y="2276872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7030A0"/>
                </a:solidFill>
              </a:rPr>
              <a:t>ZVOLTE VHODNÝ NÁZEV!!</a:t>
            </a:r>
          </a:p>
        </p:txBody>
      </p:sp>
      <p:sp>
        <p:nvSpPr>
          <p:cNvPr id="5" name="Elipsa 4"/>
          <p:cNvSpPr/>
          <p:nvPr/>
        </p:nvSpPr>
        <p:spPr>
          <a:xfrm>
            <a:off x="4716016" y="3284984"/>
            <a:ext cx="1296144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209</Words>
  <Application>Microsoft Office PowerPoint</Application>
  <PresentationFormat>Předvádění na obrazovce (4:3)</PresentationFormat>
  <Paragraphs>43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PŘI OTEVÍRÁNÍ PROGRAMU EXCEL SE NÁM AUTOMATICKY OTEVŘE PRÁZDNÝ SEŠIT PROGRAMU.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Bendovi</dc:creator>
  <cp:lastModifiedBy>Dum</cp:lastModifiedBy>
  <cp:revision>14</cp:revision>
  <dcterms:created xsi:type="dcterms:W3CDTF">2013-11-07T19:23:30Z</dcterms:created>
  <dcterms:modified xsi:type="dcterms:W3CDTF">2014-10-23T18:00:37Z</dcterms:modified>
</cp:coreProperties>
</file>