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4" r:id="rId6"/>
    <p:sldId id="263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VY_32_INOVACE_ICT_I_S3_04</a:t>
            </a:r>
          </a:p>
          <a:p>
            <a:pPr algn="l">
              <a:defRPr/>
            </a:pP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77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Pojmenování buňky, absolutní adresa 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pojmenování buňky, absolutní adresa.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MS E – POJMENOVÁNÍ BUŇKY, ABSOLUTNÍ ADRESA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229600" cy="21602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ZATÍM JSME OZNAČOVALI BUŇKY POUZE JEJICH ADRESOU, FORMOU OZNAČENÍ SLOUPCŮ – PÍSMENA A ŘÁDKŮ – ČÍSLA.</a:t>
            </a:r>
            <a:br>
              <a:rPr lang="cs-CZ" sz="2400" dirty="0" smtClean="0">
                <a:solidFill>
                  <a:srgbClr val="0070C0"/>
                </a:solidFill>
              </a:rPr>
            </a:br>
            <a:r>
              <a:rPr lang="cs-CZ" sz="2400" dirty="0" smtClean="0">
                <a:solidFill>
                  <a:srgbClr val="0070C0"/>
                </a:solidFill>
              </a:rPr>
              <a:t>NĚKDY SE MŮŽE STÁT, ŽE NÁM TOTO OZNAČENÍ NEBUDE STAČIT. V PROGRAMU EXCEL MÁME MOŽNOST POJMENOVAT SI JEDNOTLIVÉ BUŇKY.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1"/>
            <a:ext cx="8229600" cy="7200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VYTVOŘTE SI TUTO TABULKU:</a:t>
            </a:r>
          </a:p>
          <a:p>
            <a:endParaRPr lang="cs-CZ" sz="2400" dirty="0">
              <a:solidFill>
                <a:srgbClr val="00B0F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412776"/>
            <a:ext cx="6480720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CENU OVOCE ZNÁME TEDY V KORUNÁCH. UVEDENÉ CENY ALE POTŘEBUJEME PŘEPOČÍTAT NA CENY V EURECH. </a:t>
            </a: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DO TABULKY PŘIDÁME 4 SLOUPCE, KTERÉ SI NADEPÍŠEME </a:t>
            </a:r>
            <a:r>
              <a:rPr lang="cs-CZ" sz="2400" dirty="0" smtClean="0">
                <a:solidFill>
                  <a:srgbClr val="FF0000"/>
                </a:solidFill>
              </a:rPr>
              <a:t>ZÁŘÍ/€…….</a:t>
            </a:r>
          </a:p>
          <a:p>
            <a:pPr>
              <a:buNone/>
            </a:pPr>
            <a:endParaRPr lang="cs-CZ" sz="18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€ PÍŠEME CTRL+ALT+E</a:t>
            </a:r>
          </a:p>
          <a:p>
            <a:pPr>
              <a:buNone/>
            </a:pPr>
            <a:endParaRPr lang="cs-CZ" sz="18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>
                <a:solidFill>
                  <a:srgbClr val="0070C0"/>
                </a:solidFill>
              </a:rPr>
              <a:t>DO BUŇKY A9 ZAPÍŠEME </a:t>
            </a:r>
            <a:r>
              <a:rPr lang="cs-CZ" sz="2400" dirty="0" smtClean="0">
                <a:solidFill>
                  <a:srgbClr val="0070C0"/>
                </a:solidFill>
              </a:rPr>
              <a:t>SOUČASNÝ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>
                <a:solidFill>
                  <a:srgbClr val="0070C0"/>
                </a:solidFill>
              </a:rPr>
              <a:t>KURZ EURA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endParaRPr lang="cs-CZ" sz="2400" dirty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DO POLE NÁZVU BUŇKY NAPÍŠEME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SLOVO KURZ.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83867" y="2780928"/>
            <a:ext cx="3825141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POKUD CHCEME SPOČÍTAT CENU V EURECH, BUDEME MUSET VYNÁSOBIT CENU V KORUNÁCH KURZEM EURA.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POKUD CHCEME VZOREC KOPÍROVAT ZE ZÁŘÍ DO DALŠÍCH MĚSÍCŮ, NAJEDEME KURZOREM DO LEVÉHO DOLNÍHO OKRAJE BUŇKY(ZMĚNÍ SE V KŘÍŽEK) A OBSAH BUŇKY PŘETÁHNEME.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VŠIMNĚTE </a:t>
            </a:r>
            <a:r>
              <a:rPr lang="cs-CZ" sz="2400" dirty="0" smtClean="0">
                <a:solidFill>
                  <a:srgbClr val="0070C0"/>
                </a:solidFill>
              </a:rPr>
              <a:t>SI, </a:t>
            </a:r>
            <a:r>
              <a:rPr lang="cs-CZ" sz="2400" dirty="0" smtClean="0">
                <a:solidFill>
                  <a:srgbClr val="0070C0"/>
                </a:solidFill>
              </a:rPr>
              <a:t>V ADRESE VZORCE SE OBJEVÍ JMÉNO BUŇKY KURZ.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ZMĚNOU KURZU SE MĚNÍ I VŠECHNY VÝSLEDNÉ HODNOTY. 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107" y="764704"/>
            <a:ext cx="9064893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DOPOČÍTEJ VŠECHNY POTŘEBNÉ ÚDAJE V TABULCE. TRŽBU ZA JEDNOTLIVÉ DRUHY OVOCE, V JEDNOTLIVÝCH MĚSÍCÍCH, PRŮMĚRNOU TRŽBU V MĚSÍCÍCH…..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VÝSLEDEK BY MĚL VYPADAT ASI TAKTO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170080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1013" y="2505075"/>
            <a:ext cx="8181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575" y="2466975"/>
            <a:ext cx="8324850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182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ZATÍM JSME OZNAČOVALI BUŇKY POUZE JEJICH ADRESOU, FORMOU OZNAČENÍ SLOUPCŮ – PÍSMENA A ŘÁDKŮ – ČÍSLA. NĚKDY SE MŮŽE STÁT, ŽE NÁM TOTO OZNAČENÍ NEBUDE STAČIT. V PROGRAMU EXCEL MÁME MOŽNOST POJMENOVAT SI JEDNOTLIVÉ BUŇKY.</vt:lpstr>
      <vt:lpstr>Snímek 4</vt:lpstr>
      <vt:lpstr>Snímek 5</vt:lpstr>
      <vt:lpstr>Snímek 6</vt:lpstr>
      <vt:lpstr>Snímek 7</vt:lpstr>
      <vt:lpstr>SAMOSTATNÁ PRÁCE</vt:lpstr>
      <vt:lpstr>VÝSLEDEK BY MĚL VYPADAT ASI TAKTO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12</cp:revision>
  <dcterms:created xsi:type="dcterms:W3CDTF">2013-11-07T14:34:21Z</dcterms:created>
  <dcterms:modified xsi:type="dcterms:W3CDTF">2014-10-23T17:51:45Z</dcterms:modified>
</cp:coreProperties>
</file>