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VY_32_INOVACE_ICT_I_S3_05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Obrázky, grafické efekty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vložení, klipart, galerie, grafické prvky,</a:t>
            </a:r>
            <a:r>
              <a:rPr lang="cs-CZ" sz="1200" dirty="0" err="1" smtClean="0">
                <a:latin typeface="Arial" panose="020B0604020202020204" pitchFamily="34" charset="0"/>
              </a:rPr>
              <a:t>smartart</a:t>
            </a:r>
            <a:r>
              <a:rPr lang="cs-CZ" sz="1200" dirty="0" smtClean="0">
                <a:latin typeface="Arial" panose="020B0604020202020204" pitchFamily="34" charset="0"/>
              </a:rPr>
              <a:t>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</a:t>
            </a:r>
            <a:r>
              <a:rPr lang="cs-CZ" sz="5400" b="1" dirty="0">
                <a:solidFill>
                  <a:srgbClr val="0070C0"/>
                </a:solidFill>
              </a:rPr>
              <a:t>Obrázky, grafické efekty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4186808" cy="25922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OBRÁZKY - GRAFICKÉ OBJEKTY </a:t>
            </a:r>
            <a:r>
              <a:rPr lang="cs-CZ" sz="2400" dirty="0" smtClean="0">
                <a:solidFill>
                  <a:srgbClr val="0070C0"/>
                </a:solidFill>
              </a:rPr>
              <a:t>PODTRHNOU </a:t>
            </a:r>
            <a:r>
              <a:rPr lang="cs-CZ" sz="2400" dirty="0" smtClean="0">
                <a:solidFill>
                  <a:srgbClr val="0070C0"/>
                </a:solidFill>
              </a:rPr>
              <a:t>VYPOVÍDAJÍCÍ SCHOPNOST TABULKY.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4221088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NA KARTĚ VLOŽENÍ SI VYBEREME, CO CHCEME DO TEXTU VLOŽIT.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52425"/>
            <a:ext cx="3819525" cy="650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2592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POMOCÍ TLAČÍTKA OBRÁZEK SI MŮŽETE OBRÁZEK VYBRAT A POTVRZENÍM TLAČÍTKEM VLOŽIT UMÍSTIT OBRÁZEK, KTERÝ JSME MĚLI ULOŽENÝ V POČÍTAČI.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04864"/>
            <a:ext cx="4532478" cy="3510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12241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VLOŽENÍ OBRÁZKU SE OBJEVÍ KARTA </a:t>
            </a:r>
            <a:r>
              <a:rPr lang="cs-CZ" sz="2400" u="sng" dirty="0" smtClean="0">
                <a:solidFill>
                  <a:srgbClr val="0070C0"/>
                </a:solidFill>
              </a:rPr>
              <a:t>FORMÁT</a:t>
            </a:r>
            <a:r>
              <a:rPr lang="cs-CZ" sz="2400" dirty="0" smtClean="0">
                <a:solidFill>
                  <a:srgbClr val="0070C0"/>
                </a:solidFill>
              </a:rPr>
              <a:t>. 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79784"/>
            <a:ext cx="3168352" cy="2478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420888"/>
            <a:ext cx="3631679" cy="3176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628800"/>
            <a:ext cx="3163813" cy="219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67544" y="6525344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zdroj: vlastní archiv</a:t>
            </a:r>
            <a:endParaRPr lang="cs-CZ" sz="1200" i="1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20688"/>
            <a:ext cx="9144000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972175"/>
            <a:ext cx="546735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5184576" cy="273630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PŘI VKLÁDÁNÍ KLIPARTU MŮŽEME VYUŽÍT VYHLEDÁVÁNÍ PODLE JEDNOTLIVÝCH KATEGORIÍ.  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ZVOLENÍ KONKRÉTNÍHO KLIPARTU SE OBRÁZEK AUTOMATICKY VLOŽÍ. POMOCÍ ZÁLOŽKY FORMÁT HO OPĚT MŮŽEME UPRAVOVAT.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836712"/>
            <a:ext cx="2095500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prava 6"/>
          <p:cNvSpPr/>
          <p:nvPr/>
        </p:nvSpPr>
        <p:spPr>
          <a:xfrm>
            <a:off x="5724128" y="1196752"/>
            <a:ext cx="1152128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627784" y="4005064"/>
            <a:ext cx="3555258" cy="22322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4608512" cy="3240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POMOCÍ KRESLENÍ TVARŮ LZE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ZDŮRAZNIT URČITÉ </a:t>
            </a:r>
            <a:r>
              <a:rPr lang="cs-CZ" sz="2400" dirty="0" smtClean="0">
                <a:solidFill>
                  <a:srgbClr val="0070C0"/>
                </a:solidFill>
              </a:rPr>
              <a:t>INFORMACE</a:t>
            </a: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A TÍM ZPŘEHLEDNIT TABULKU.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I ZDE NÁSLEDNĚ VYUŽÍVÁME PRO ÚPRAVU TVARŮ KARTU FORMÁT. 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-315416"/>
            <a:ext cx="3429000" cy="651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805264"/>
            <a:ext cx="9144000" cy="840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221088"/>
            <a:ext cx="1584176" cy="875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H="1">
            <a:off x="3635896" y="4941168"/>
            <a:ext cx="144016" cy="792088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4211960" y="2924944"/>
            <a:ext cx="2088232" cy="1296144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584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POKUD CHCEME NÁZORNĚ UKÁZAT NAPŘÍKLAD SYSTÉM ORGANIZACE VEDENÍ HOTELU, POUŽIJEME NÁSTROJ </a:t>
            </a:r>
            <a:r>
              <a:rPr lang="cs-CZ" sz="2800" dirty="0" smtClean="0">
                <a:solidFill>
                  <a:srgbClr val="0070C0"/>
                </a:solidFill>
              </a:rPr>
              <a:t>S</a:t>
            </a:r>
            <a:r>
              <a:rPr lang="cs-CZ" sz="2400" dirty="0" smtClean="0">
                <a:solidFill>
                  <a:srgbClr val="0070C0"/>
                </a:solidFill>
              </a:rPr>
              <a:t>MART</a:t>
            </a:r>
            <a:r>
              <a:rPr lang="cs-CZ" sz="2800" dirty="0" smtClean="0">
                <a:solidFill>
                  <a:srgbClr val="0070C0"/>
                </a:solidFill>
              </a:rPr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RT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7017029" cy="465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H="1">
            <a:off x="2627784" y="1052736"/>
            <a:ext cx="1080120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512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VÝBĚRU OBRÁZKU SMARTARTU SE OTEVÍRÁ NOVÁ KARTA </a:t>
            </a:r>
            <a:r>
              <a:rPr lang="cs-CZ" sz="2400" u="sng" dirty="0" smtClean="0">
                <a:solidFill>
                  <a:srgbClr val="0070C0"/>
                </a:solidFill>
              </a:rPr>
              <a:t>NÁVRH</a:t>
            </a:r>
            <a:r>
              <a:rPr lang="cs-CZ" sz="2400" dirty="0" smtClean="0">
                <a:solidFill>
                  <a:srgbClr val="0070C0"/>
                </a:solidFill>
              </a:rPr>
              <a:t>, KTERÁ NÁM UMOŽŇUJE DÁLE S GRAFIKOU PRACOVAT.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8458200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POMOCÍ TLAČÍTKA PODOKNO S TEXTEM MŮŽEME LÉPE VKLÁDAT TEXT DO GRAFŮ.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348880"/>
            <a:ext cx="9159108" cy="4089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160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17</cp:revision>
  <dcterms:created xsi:type="dcterms:W3CDTF">2013-11-07T15:31:36Z</dcterms:created>
  <dcterms:modified xsi:type="dcterms:W3CDTF">2014-10-23T17:50:19Z</dcterms:modified>
</cp:coreProperties>
</file>