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2CABAC-3F32-433C-B4B7-13889C5590D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99845-C3C1-4821-95BE-6EE18D8C5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VY_32_INOVACE_ICT_I_S3_06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</a:t>
            </a:r>
            <a:r>
              <a:rPr lang="cs-CZ" sz="1200" dirty="0" smtClean="0">
                <a:latin typeface="Arial" panose="020B0604020202020204" pitchFamily="34" charset="0"/>
              </a:rPr>
              <a:t>vytvoření grafu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14.9.2013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vložení, graf, parametry grafu, typy grafů.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Vytvoření grafu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11521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GRAFY NÁM UMOŽŇUJÍ PŘEHLEDNĚ ZOBRAZIT ČÍSLA Z TABULKY.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GRAFY LZE VELMI DOBŘE VYUŽÍT PŘI PREZENTACI VÝSLEDKŮ.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7560839" cy="3456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Pro nácvik tvorby grafu využijeme tuto tabulku.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8339116" cy="2156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2961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Nejprve se musíme rozhodnout, jaký typ grafu použijeme.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My začneme třeba sloupcovým grafem.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052736"/>
            <a:ext cx="2781300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691680" y="292494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I u sloupcových grafů máme velký výběr typů.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7200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Označíme si oblast buněk, kterou chceme zahrnout do grafu.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55816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3573016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VŠIMNĚTE SI, ŽE NEOZNAČUJEME POUZE BUŇKY S ČÍSLY, ALE I TY S POPISY.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 PO KLIKNUTÍ NA VYBRANÝ GRAF SE DATA GRAFICKY VYJÁDŘÍ.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5881" y="1600200"/>
            <a:ext cx="505223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3610744" cy="511256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 PŘEPNUTÍ SLOUPCŮ ČI ŘÁDKŮ BUDE GRAF VYPADAT TAKHLE. </a:t>
            </a:r>
          </a:p>
          <a:p>
            <a:pPr algn="ctr"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  PRO VÝBĚR JE ROZHODUJÍCÍ, NA JAKÉ SKUTEČNOSTI  MÁ GRAF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  PRVOŘADĚ UPOZORŇOVAT.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33375"/>
            <a:ext cx="5010150" cy="652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692696"/>
            <a:ext cx="4051475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908720"/>
            <a:ext cx="32403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 TOHOTO GRAFU NA PRVNÍ POHLED VIDÍME, JAK SE VYVÍJELY TRŽBY V JEDNOTLIVÝCH MĚSÍCÍCH V TOM DANÉM STŘEDISKU. 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48994" y="115888"/>
            <a:ext cx="3943485" cy="5761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55576" y="2348880"/>
            <a:ext cx="388843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 TOHOTO GRAFU NA PRVNÍ POHLED VIDÍME, VE KTERÉM MĚSÍCI MĚLO TO KTERÉ STŘEDISKO </a:t>
            </a:r>
            <a:r>
              <a:rPr lang="cs-CZ" sz="2400" dirty="0" smtClean="0">
                <a:solidFill>
                  <a:srgbClr val="0070C0"/>
                </a:solidFill>
              </a:rPr>
              <a:t>NEJVYŠŠÍ </a:t>
            </a:r>
            <a:r>
              <a:rPr lang="cs-CZ" sz="2400" dirty="0" smtClean="0">
                <a:solidFill>
                  <a:srgbClr val="0070C0"/>
                </a:solidFill>
              </a:rPr>
              <a:t>TRŽBY.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VYHLEDEJTE NA INTERNETU DATA, KTERÉ BY BYLA VHODNÁ KE ZPRACOVÁNÍ V GRAFU. </a:t>
            </a:r>
            <a:r>
              <a:rPr lang="cs-CZ" sz="2400" smtClean="0">
                <a:solidFill>
                  <a:srgbClr val="0070C0"/>
                </a:solidFill>
              </a:rPr>
              <a:t>VYTVOŘTE </a:t>
            </a:r>
            <a:r>
              <a:rPr lang="cs-CZ" sz="2400" dirty="0" smtClean="0">
                <a:solidFill>
                  <a:srgbClr val="0070C0"/>
                </a:solidFill>
              </a:rPr>
              <a:t>GRAF.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184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Pro nácvik tvorby grafu využijeme tuto tabulku.</vt:lpstr>
      <vt:lpstr>Snímek 5</vt:lpstr>
      <vt:lpstr>Snímek 6</vt:lpstr>
      <vt:lpstr>A PO KLIKNUTÍ NA VYBRANÝ GRAF SE DATA GRAFICKY VYJÁDŘÍ.</vt:lpstr>
      <vt:lpstr>Snímek 8</vt:lpstr>
      <vt:lpstr>Snímek 9</vt:lpstr>
      <vt:lpstr>Snímek 10</vt:lpstr>
      <vt:lpstr>SAMOSTATNÁ PRÁCE.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10</cp:revision>
  <dcterms:created xsi:type="dcterms:W3CDTF">2013-11-07T16:29:50Z</dcterms:created>
  <dcterms:modified xsi:type="dcterms:W3CDTF">2014-10-23T17:48:46Z</dcterms:modified>
</cp:coreProperties>
</file>