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A4383-1F8F-4FA8-A494-3D9DBB2C0B38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11B5E-524E-436F-8885-80300E9FB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VY_32_INOVACE_ICT_I_S3_07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Úprava grafu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1.10.2013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:graf, typy grafů, osy grafů.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ÚPRAVA GRAFU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17281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UŽ VÍME, ŽE VYTVOŘIT GRAF JE VELMI SNADNÉ.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O TO VÍCE POZORNOSTI BYCHOM MĚLI VĚNOVAT JEHO ÚPRAVĚ.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NE KAŽDÝ GRAF JE PRO DANÁ DATA VHODNÝ A PŘEHLEDNÝ.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16833"/>
            <a:ext cx="3456384" cy="1944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916832"/>
            <a:ext cx="381642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867150"/>
            <a:ext cx="7632848" cy="299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8640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TAKÉ VOLBA BARVY GRAFU HRAJE VELKOU ROLI PRO JEHO PŘEHLEDNOST A ESTETICKÝ DOJEM Z NĚJ.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80728"/>
            <a:ext cx="3888432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124744"/>
            <a:ext cx="4824536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789040"/>
            <a:ext cx="3744416" cy="2852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4005064"/>
            <a:ext cx="4467225" cy="2718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43204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LZE MĚNIT I NAPŘÍKLAD PÍSMO V POPISECH GRAFU. A TO  V LEGENDĚ I V POPISCÍCH ŘÁDKŮ A SLOUPCŮ.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TO, CO CHCEME ZMĚNIT, KLIKNEME PRAVÝM TLAČÍTKEM MYŠI A OBJEVÍ SE NÁM VÝBĚR.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348880"/>
            <a:ext cx="52197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3600400" cy="10081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MÁME NA VÝBĚR VELKÉ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MNOŽSTVÍ TYPŮ PÍSMA.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88640"/>
            <a:ext cx="3857625" cy="581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507288" cy="15841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VELKOU POZORNOST MUSÍME TAKÉ VĚNOVAT ROZLOŽENÍ GRAFU.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420888"/>
            <a:ext cx="460300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1368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PŘI ROZLOŽENÍ GRAFU NESMÍME ZAPOMÍNAT NA ZADÁNÍ NÁZVU GRAFU.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72816"/>
            <a:ext cx="389443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844825"/>
            <a:ext cx="4104456" cy="2088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5" y="3861048"/>
            <a:ext cx="4464496" cy="2745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1008112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28800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PROSTUDEJTE VŠECHNY MOŽNOSTI, KTERÁ NABÍZÍ EXCEL PŘI TVORBĚ A ÚPRAVĚ GRAFŮ.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212976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UPRAV GRAF Z MINULÉ HODINY PODLE NOVÝCH POZNATKŮ.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147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knihovna</cp:lastModifiedBy>
  <cp:revision>9</cp:revision>
  <dcterms:created xsi:type="dcterms:W3CDTF">2013-11-07T17:17:01Z</dcterms:created>
  <dcterms:modified xsi:type="dcterms:W3CDTF">2014-03-04T10:20:49Z</dcterms:modified>
</cp:coreProperties>
</file>