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9" d="100"/>
          <a:sy n="99" d="100"/>
        </p:scale>
        <p:origin x="-240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161B26-CD93-4590-B223-975250C7BD97}" type="datetimeFigureOut">
              <a:rPr lang="cs-CZ" smtClean="0"/>
              <a:pPr/>
              <a:t>23.10.2014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221FB2-E7BF-4CF3-A83A-EBF5E8DB9B5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>
          <a:xfrm>
            <a:off x="1547813" y="333375"/>
            <a:ext cx="6011862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6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403350" y="2133600"/>
            <a:ext cx="6400800" cy="1079500"/>
          </a:xfrm>
        </p:spPr>
        <p:txBody>
          <a:bodyPr>
            <a:normAutofit/>
          </a:bodyPr>
          <a:lstStyle/>
          <a:p>
            <a:pPr algn="l">
              <a:defRPr/>
            </a:pPr>
            <a:r>
              <a:rPr lang="cs-CZ" sz="1200" b="1" dirty="0" smtClean="0"/>
              <a:t>Číslo projektu školy 	</a:t>
            </a:r>
            <a:r>
              <a:rPr lang="cs-CZ" sz="1200" b="1" dirty="0"/>
              <a:t>CZ.1.07/1.5.00/34.0963  </a:t>
            </a:r>
            <a:endParaRPr lang="cs-CZ" sz="1200" b="1" dirty="0" smtClean="0"/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Číslo a název šablony 	</a:t>
            </a:r>
          </a:p>
          <a:p>
            <a:pPr algn="l" eaLnBrk="1" hangingPunct="1">
              <a:lnSpc>
                <a:spcPct val="90000"/>
              </a:lnSpc>
              <a:defRPr/>
            </a:pPr>
            <a:r>
              <a:rPr lang="cs-CZ" sz="1200" b="1" dirty="0" smtClean="0"/>
              <a:t>klíčové aktivity 	III/2 </a:t>
            </a:r>
            <a:r>
              <a:rPr lang="cs-CZ" sz="1200" b="1" dirty="0">
                <a:effectLst/>
              </a:rPr>
              <a:t>Inovace a zkvalitnění výuky prostřednictvím ICT</a:t>
            </a:r>
            <a:endParaRPr lang="cs-CZ" sz="1200" b="1" dirty="0" smtClean="0"/>
          </a:p>
          <a:p>
            <a:pPr algn="l">
              <a:defRPr/>
            </a:pPr>
            <a:r>
              <a:rPr lang="cs-CZ" sz="1200" b="1" dirty="0" smtClean="0"/>
              <a:t>Číslo materiálu	</a:t>
            </a:r>
            <a:r>
              <a:rPr lang="cs-CZ" sz="1200" b="1" dirty="0"/>
              <a:t>VY_32_INOVACE_ICT_I_S3_10</a:t>
            </a:r>
            <a:endParaRPr lang="cs-CZ" sz="1200" b="1" dirty="0" smtClean="0"/>
          </a:p>
        </p:txBody>
      </p:sp>
      <p:sp>
        <p:nvSpPr>
          <p:cNvPr id="7" name="Text Box 4"/>
          <p:cNvSpPr txBox="1">
            <a:spLocks noChangeArrowheads="1"/>
          </p:cNvSpPr>
          <p:nvPr/>
        </p:nvSpPr>
        <p:spPr bwMode="auto">
          <a:xfrm>
            <a:off x="1403350" y="3284538"/>
            <a:ext cx="6553200" cy="30469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Tahoma" panose="020B0604030504040204" pitchFamily="34" charset="0"/>
              </a:defRPr>
            </a:lvl9pPr>
          </a:lstStyle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Popis výukového materiálu	</a:t>
            </a: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Název:			</a:t>
            </a:r>
            <a:r>
              <a:rPr lang="cs-CZ" sz="1200" b="1" dirty="0" smtClean="0">
                <a:latin typeface="Arial" panose="020B0604020202020204" pitchFamily="34" charset="0"/>
              </a:rPr>
              <a:t>MS E - Šablony</a:t>
            </a: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Autor</a:t>
            </a:r>
            <a:r>
              <a:rPr lang="cs-CZ" sz="1200" dirty="0">
                <a:latin typeface="Arial" panose="020B0604020202020204" pitchFamily="34" charset="0"/>
              </a:rPr>
              <a:t>:			</a:t>
            </a:r>
            <a:r>
              <a:rPr lang="cs-CZ" sz="1200" dirty="0" smtClean="0">
                <a:latin typeface="Arial" panose="020B0604020202020204" pitchFamily="34" charset="0"/>
              </a:rPr>
              <a:t>Magda Bendová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Datum:		</a:t>
            </a:r>
            <a:r>
              <a:rPr lang="cs-CZ" sz="1200">
                <a:latin typeface="Arial" panose="020B0604020202020204" pitchFamily="34" charset="0"/>
              </a:rPr>
              <a:t>	</a:t>
            </a:r>
            <a:r>
              <a:rPr lang="cs-CZ" sz="1200" smtClean="0">
                <a:latin typeface="Arial" panose="020B0604020202020204" pitchFamily="34" charset="0"/>
              </a:rPr>
              <a:t>10.10.2013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Obor:			</a:t>
            </a:r>
            <a:r>
              <a:rPr lang="cs-CZ" sz="1200" dirty="0"/>
              <a:t>65-41-L/01 Gastronomie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Ročník:			</a:t>
            </a:r>
            <a:r>
              <a:rPr lang="cs-CZ" sz="1200" dirty="0" smtClean="0">
                <a:latin typeface="Arial" panose="020B0604020202020204" pitchFamily="34" charset="0"/>
              </a:rPr>
              <a:t>2. </a:t>
            </a:r>
            <a:r>
              <a:rPr lang="cs-CZ" sz="1200" dirty="0">
                <a:latin typeface="Arial" panose="020B0604020202020204" pitchFamily="34" charset="0"/>
              </a:rPr>
              <a:t>ročník</a:t>
            </a: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Předmět:			IKT – Informační a komunikační technologie</a:t>
            </a: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endParaRPr lang="cs-CZ" sz="1200" b="1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b="1" dirty="0">
                <a:latin typeface="Arial" panose="020B0604020202020204" pitchFamily="34" charset="0"/>
              </a:rPr>
              <a:t>Anotace výukového materiálu</a:t>
            </a:r>
          </a:p>
          <a:p>
            <a:pPr eaLnBrk="1" hangingPunct="1"/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1. Materiál je určen pro výuku předmětu </a:t>
            </a:r>
            <a:r>
              <a:rPr lang="cs-CZ" sz="1200" dirty="0" smtClean="0">
                <a:latin typeface="Arial" panose="020B0604020202020204" pitchFamily="34" charset="0"/>
              </a:rPr>
              <a:t>IKT </a:t>
            </a:r>
            <a:r>
              <a:rPr lang="cs-CZ" sz="1200" dirty="0">
                <a:latin typeface="Arial" panose="020B0604020202020204" pitchFamily="34" charset="0"/>
              </a:rPr>
              <a:t>a je v souladu s </a:t>
            </a:r>
            <a:r>
              <a:rPr lang="cs-CZ" sz="1200" dirty="0" smtClean="0">
                <a:latin typeface="Arial" panose="020B0604020202020204" pitchFamily="34" charset="0"/>
              </a:rPr>
              <a:t>ŠVP. </a:t>
            </a:r>
            <a:endParaRPr lang="cs-CZ" sz="1200" dirty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>
                <a:latin typeface="Arial" panose="020B0604020202020204" pitchFamily="34" charset="0"/>
              </a:rPr>
              <a:t>2. Materiál je prezentován žákům prostřednictvím </a:t>
            </a:r>
            <a:r>
              <a:rPr lang="cs-CZ" sz="1200" dirty="0" smtClean="0">
                <a:latin typeface="Arial" panose="020B0604020202020204" pitchFamily="34" charset="0"/>
              </a:rPr>
              <a:t>dataprojektoru na učebně IKT </a:t>
            </a:r>
            <a:r>
              <a:rPr lang="cs-CZ" sz="1200" dirty="0">
                <a:latin typeface="Arial" panose="020B0604020202020204" pitchFamily="34" charset="0"/>
              </a:rPr>
              <a:t>s výkladem </a:t>
            </a:r>
            <a:r>
              <a:rPr lang="cs-CZ" sz="1200" dirty="0" smtClean="0">
                <a:latin typeface="Arial" panose="020B0604020202020204" pitchFamily="34" charset="0"/>
              </a:rPr>
              <a:t>včetně názorných ukázek</a:t>
            </a:r>
          </a:p>
          <a:p>
            <a:pPr eaLnBrk="1" hangingPunct="1"/>
            <a:endParaRPr lang="cs-CZ" sz="1200" i="1" dirty="0" smtClean="0">
              <a:latin typeface="Arial" panose="020B0604020202020204" pitchFamily="34" charset="0"/>
            </a:endParaRPr>
          </a:p>
          <a:p>
            <a:pPr eaLnBrk="1" hangingPunct="1"/>
            <a:r>
              <a:rPr lang="cs-CZ" sz="1200" dirty="0" smtClean="0">
                <a:latin typeface="Arial" panose="020B0604020202020204" pitchFamily="34" charset="0"/>
              </a:rPr>
              <a:t>Klíčová slova : šablony.</a:t>
            </a:r>
            <a:endParaRPr lang="cs-CZ" sz="1200" dirty="0"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636338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836712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</a:t>
            </a:r>
          </a:p>
          <a:p>
            <a:endParaRPr lang="cs-CZ" dirty="0"/>
          </a:p>
          <a:p>
            <a:pPr algn="ctr">
              <a:buNone/>
            </a:pPr>
            <a:r>
              <a:rPr lang="cs-CZ" sz="5400" b="1" dirty="0" smtClean="0">
                <a:solidFill>
                  <a:srgbClr val="0070C0"/>
                </a:solidFill>
              </a:rPr>
              <a:t>MS E – ŠABLONY</a:t>
            </a:r>
            <a:endParaRPr lang="cs-CZ" sz="5400" b="1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5915000" cy="1143000"/>
          </a:xfrm>
        </p:spPr>
        <p:txBody>
          <a:bodyPr>
            <a:norm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DOSUD JSME OTEVÍRALI PRÁZDNÝ SEŠIT PROGRAMU EXCEL.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102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88224" y="260648"/>
            <a:ext cx="2129937" cy="62038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/>
          <p:nvPr/>
        </p:nvSpPr>
        <p:spPr>
          <a:xfrm>
            <a:off x="611560" y="2276872"/>
            <a:ext cx="49685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NOVOU ŠABLONU OTEVŘEME KLIKNUTÍM NA TLAČÍTKO OFFICE A PO ZVOLENÍ PŘÍKAZU NOVÝ ZVOLÍME TLAČÍTKO ŠABLONY.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1152128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Z </a:t>
            </a:r>
            <a:r>
              <a:rPr lang="cs-CZ" sz="2400" dirty="0" smtClean="0">
                <a:solidFill>
                  <a:srgbClr val="0070C0"/>
                </a:solidFill>
              </a:rPr>
              <a:t>NAINSTALOVANÝCH </a:t>
            </a:r>
            <a:r>
              <a:rPr lang="cs-CZ" sz="2400" dirty="0" smtClean="0">
                <a:solidFill>
                  <a:srgbClr val="0070C0"/>
                </a:solidFill>
              </a:rPr>
              <a:t>ŠABLON SI VYBEREME TU, KTERÁ NEJLÉPE ODPOVÍDÁ NAŠIM POŽADAVKŮM.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1628800"/>
            <a:ext cx="5757069" cy="49868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124744"/>
            <a:ext cx="8229600" cy="1224136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POKUD ŽÁDNÁ ZE ŠABLON NEODPOVÍDÁ NAŠIM POTŘEBÁM, MÁME MOŽNOST STÁHNOUT SI DALŠÍ Z OFICIÁLNÍCH STRÁNEK MICROSOFT OFFICE NA INTERNETU.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3429000"/>
            <a:ext cx="7786439" cy="64715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3240360" cy="3528392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MY SI VYBEREME Z JIŽ </a:t>
            </a:r>
            <a:r>
              <a:rPr lang="cs-CZ" sz="2400" dirty="0" smtClean="0">
                <a:solidFill>
                  <a:srgbClr val="0070C0"/>
                </a:solidFill>
              </a:rPr>
              <a:t>NAINSTALOVANÝCH</a:t>
            </a:r>
            <a:r>
              <a:rPr lang="cs-CZ" sz="2400" dirty="0" smtClean="0">
                <a:solidFill>
                  <a:srgbClr val="0070C0"/>
                </a:solidFill>
              </a:rPr>
              <a:t>, PRO NAŠI POTŘEBU VÝUKY NÁM BUDOU STAČIT.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VYBEREME SI ŠABLONU</a:t>
            </a:r>
          </a:p>
          <a:p>
            <a:pPr>
              <a:buNone/>
            </a:pPr>
            <a:r>
              <a:rPr lang="cs-CZ" sz="2400" u="sng" dirty="0" smtClean="0">
                <a:solidFill>
                  <a:srgbClr val="0070C0"/>
                </a:solidFill>
              </a:rPr>
              <a:t>OSOBNÍ MĚSÍČNÍ ROZPOČET</a:t>
            </a:r>
            <a:r>
              <a:rPr lang="cs-CZ" sz="2400" dirty="0" smtClean="0">
                <a:solidFill>
                  <a:srgbClr val="0070C0"/>
                </a:solidFill>
              </a:rPr>
              <a:t>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618754" y="116632"/>
            <a:ext cx="5207126" cy="67413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628800"/>
            <a:ext cx="8229600" cy="2880320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PROSTUDUJTE SI POLOŽKY ŠABLONY, PODÍVEJTE SE, KTERÉ POLOŽKY JSOU PRO VÁS ZBYTEČNÉ A KTERÉ PŘÍPADNĚ CHCETE PŘIDAT. </a:t>
            </a:r>
          </a:p>
          <a:p>
            <a:pPr>
              <a:buNone/>
            </a:pPr>
            <a:endParaRPr lang="cs-CZ" sz="2400" dirty="0">
              <a:solidFill>
                <a:srgbClr val="0070C0"/>
              </a:solidFill>
            </a:endParaRPr>
          </a:p>
          <a:p>
            <a:pPr>
              <a:buNone/>
            </a:pPr>
            <a:endParaRPr lang="cs-CZ" sz="2400" dirty="0" smtClean="0">
              <a:solidFill>
                <a:srgbClr val="0070C0"/>
              </a:solidFill>
            </a:endParaRP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VŠIMNĚTE </a:t>
            </a:r>
            <a:r>
              <a:rPr lang="cs-CZ" sz="2400" dirty="0" smtClean="0">
                <a:solidFill>
                  <a:srgbClr val="0070C0"/>
                </a:solidFill>
              </a:rPr>
              <a:t>SI </a:t>
            </a:r>
            <a:r>
              <a:rPr lang="cs-CZ" sz="2400" dirty="0" smtClean="0">
                <a:solidFill>
                  <a:srgbClr val="0070C0"/>
                </a:solidFill>
              </a:rPr>
              <a:t>OKAMŽITÝCH VÝPOČTŮ ZŮSTATKU, ROZDÍLŮ A PODOBNĚ.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60649"/>
            <a:ext cx="8229600" cy="792087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JAKO DALŠÍ SI OTEVŘETE ŠABLONU VÝPIS Z ÚČTU.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512" y="980728"/>
            <a:ext cx="8782050" cy="57229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1584175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DOPLŇTE – ZMĚŇTE – ÚDAJE DLE VLASTNÍ FANTAZIE. 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6147" name="Picture 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340768"/>
            <a:ext cx="4524375" cy="252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ovéPole 7"/>
          <p:cNvSpPr txBox="1"/>
          <p:nvPr/>
        </p:nvSpPr>
        <p:spPr>
          <a:xfrm>
            <a:off x="1259632" y="4509120"/>
            <a:ext cx="60486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rgbClr val="0070C0"/>
                </a:solidFill>
              </a:rPr>
              <a:t>DOPLŇTE I DALŠÍ ÚDAJE V HLAVIČCE ŠABLONY.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7"/>
            <a:ext cx="8229600" cy="2016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NYNÍ MUSÍME UPRAVENOU ŠABLONU ULOŽIT, ABYCHOM JI MĚLI PŘÍŠTĚ K DISPOZICI.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KLIKNĚTE NA TLAČÍTKO OFFICE A ZVOLTE PŘÍKAZ ULOŽIT JAKO.</a:t>
            </a:r>
          </a:p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VYBERTE TYP SOUBORU ŠABLONA APLIKACE </a:t>
            </a:r>
            <a:r>
              <a:rPr lang="cs-CZ" sz="2400" dirty="0" smtClean="0">
                <a:solidFill>
                  <a:srgbClr val="0070C0"/>
                </a:solidFill>
              </a:rPr>
              <a:t>EXCEL</a:t>
            </a:r>
            <a:r>
              <a:rPr lang="cs-CZ" sz="2400" dirty="0" smtClean="0">
                <a:solidFill>
                  <a:srgbClr val="0070C0"/>
                </a:solidFill>
              </a:rPr>
              <a:t>.</a:t>
            </a:r>
            <a:endParaRPr lang="cs-CZ" sz="2400" dirty="0">
              <a:solidFill>
                <a:srgbClr val="0070C0"/>
              </a:solidFill>
            </a:endParaRPr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55976" y="2147989"/>
            <a:ext cx="4457700" cy="426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ovéPole 5"/>
          <p:cNvSpPr txBox="1"/>
          <p:nvPr/>
        </p:nvSpPr>
        <p:spPr>
          <a:xfrm>
            <a:off x="539552" y="2276872"/>
            <a:ext cx="252028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rgbClr val="0070C0"/>
                </a:solidFill>
              </a:rPr>
              <a:t>ZVOLTE VHODNÝ NÁZEV!!</a:t>
            </a:r>
          </a:p>
        </p:txBody>
      </p:sp>
      <p:sp>
        <p:nvSpPr>
          <p:cNvPr id="2" name="Obdélník 1"/>
          <p:cNvSpPr/>
          <p:nvPr/>
        </p:nvSpPr>
        <p:spPr>
          <a:xfrm>
            <a:off x="4788024" y="3356992"/>
            <a:ext cx="1296144" cy="144016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2204864"/>
            <a:ext cx="8229600" cy="2016224"/>
          </a:xfrm>
        </p:spPr>
        <p:txBody>
          <a:bodyPr>
            <a:normAutofit/>
          </a:bodyPr>
          <a:lstStyle/>
          <a:p>
            <a:pPr>
              <a:buNone/>
            </a:pPr>
            <a:r>
              <a:rPr lang="cs-CZ" sz="2400" dirty="0" smtClean="0">
                <a:solidFill>
                  <a:srgbClr val="0070C0"/>
                </a:solidFill>
              </a:rPr>
              <a:t>PŘI OTEVÍRÁNÍ VLASTNÍ ŠABLONY POSTUPUJTE JAKO PŘI OTEVÍRÁNÍ ŠABLON PŘEDNASTAVENÝCH.</a:t>
            </a:r>
            <a:endParaRPr lang="cs-CZ" sz="2400" dirty="0">
              <a:solidFill>
                <a:srgbClr val="0070C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SAMOSTATNÁ PRÁCE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NAJDI ŠABLONU IDENTIFIKAČNÍ PRŮKAZ A VYTVOŘ SI VLASTNÍ. U PRŮKAZU ZMĚN DRUHY PÍSMA, VELIKOSTI, BARVY…. ŠABLONU ULOŽ POD SVÝM JMÉNEM.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526900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VÝSLEDEK BY MĚL VYPADAT ASI TAKTO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1259632" y="1700808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75856" y="1340767"/>
            <a:ext cx="3369345" cy="522311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1836931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69</TotalTime>
  <Words>225</Words>
  <Application>Microsoft Office PowerPoint</Application>
  <PresentationFormat>Předvádění na obrazovce (4:3)</PresentationFormat>
  <Paragraphs>44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sady Office</vt:lpstr>
      <vt:lpstr>Snímek 1</vt:lpstr>
      <vt:lpstr>Snímek 2</vt:lpstr>
      <vt:lpstr>DOSUD JSME OTEVÍRALI PRÁZDNÝ SEŠIT PROGRAMU EXCEL.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SAMOSTATNÁ PRÁCE</vt:lpstr>
      <vt:lpstr>VÝSLEDEK BY MĚL VYPADAT ASI TAKTO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Bendovi</dc:creator>
  <cp:lastModifiedBy>Dum</cp:lastModifiedBy>
  <cp:revision>12</cp:revision>
  <dcterms:created xsi:type="dcterms:W3CDTF">2013-11-07T19:23:30Z</dcterms:created>
  <dcterms:modified xsi:type="dcterms:W3CDTF">2014-10-23T17:43:08Z</dcterms:modified>
</cp:coreProperties>
</file>