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0761C9-7E7D-4497-8FCE-4FDC11B4CD5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F68881-90E5-4411-A992-362D491011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4689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F68881-90E5-4411-A992-362D4910118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35350-EC75-4951-ADAC-2A2F72639F5E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57C3A4-A028-4A2B-81AE-39E1E210F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VY_32_INOVACE_ICT_I_S3_11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Hledání řešení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10.10.2013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analýza hypotéz, hledání řešení.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HLEDÁNÍ ŘEŠENÍ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NĚKDY NASTANE SITUACE, ŽE ZNÁME VÝSLEDEK, ALE NE VSTUPNÍ HODNOTY.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NAPŘÍKLAD VÍTE, ŽE SI CHCETE PŮJČIT 100 </a:t>
            </a:r>
            <a:r>
              <a:rPr lang="cs-CZ" sz="2400" dirty="0" smtClean="0">
                <a:solidFill>
                  <a:srgbClr val="0070C0"/>
                </a:solidFill>
              </a:rPr>
              <a:t>000 KČ </a:t>
            </a:r>
            <a:r>
              <a:rPr lang="cs-CZ" sz="2400" dirty="0" smtClean="0">
                <a:solidFill>
                  <a:srgbClr val="0070C0"/>
                </a:solidFill>
              </a:rPr>
              <a:t>NA DVA ROKY. 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NECHCETE NA ÚROCÍCH </a:t>
            </a:r>
            <a:r>
              <a:rPr lang="cs-CZ" sz="2400" dirty="0" smtClean="0">
                <a:solidFill>
                  <a:srgbClr val="0070C0"/>
                </a:solidFill>
              </a:rPr>
              <a:t>ZAPLATIT </a:t>
            </a:r>
            <a:r>
              <a:rPr lang="cs-CZ" sz="2400" dirty="0" smtClean="0">
                <a:solidFill>
                  <a:srgbClr val="0070C0"/>
                </a:solidFill>
              </a:rPr>
              <a:t>VÍCE NEŽ 10 </a:t>
            </a:r>
            <a:r>
              <a:rPr lang="cs-CZ" sz="2400" dirty="0" smtClean="0">
                <a:solidFill>
                  <a:srgbClr val="0070C0"/>
                </a:solidFill>
              </a:rPr>
              <a:t>000 KČ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JAKÝ NEJVĚTŠÍ MĚSÍČNÍ ÚROK ODPOVÍDÁ VAŠIM POŽADAVKŮM?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tabulky si zapíšeme:</a:t>
            </a: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429577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/>
          <p:cNvSpPr/>
          <p:nvPr/>
        </p:nvSpPr>
        <p:spPr>
          <a:xfrm>
            <a:off x="5004048" y="2492896"/>
            <a:ext cx="1440160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227687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UROKOVOU MÍRU JSME POUZE ODHADLI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PRO VÝPOČET MĚSÍČNÍ SPLÁTKY VLOŽÍME DO BUŇKY B4 VZOREC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=PLATBA(B3/12;B2;B1) 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763688" y="1052736"/>
            <a:ext cx="21602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2267744" y="1052736"/>
            <a:ext cx="43204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699792" y="1052736"/>
            <a:ext cx="43204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23488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ODKAZY NA BUŇKY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577215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ODENTROVÁNÍ ZJISTÍME VÝSLEDEK, HODNOTU MĚSÍČNÍ SPLÁTKY.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556792"/>
            <a:ext cx="429577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5576" y="4797152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HODNOTA JE ZÁPORNÁ, PROTOŽE SE JEDNÁ O SPLÁTKU.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8640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NYNÍ VYPOČÍTÁME, KOLIK ZA DVA </a:t>
            </a:r>
            <a:r>
              <a:rPr lang="cs-CZ" sz="2400" dirty="0">
                <a:solidFill>
                  <a:srgbClr val="0070C0"/>
                </a:solidFill>
              </a:rPr>
              <a:t>ROKY CELKEM </a:t>
            </a:r>
            <a:r>
              <a:rPr lang="cs-CZ" sz="2400" dirty="0" smtClean="0">
                <a:solidFill>
                  <a:srgbClr val="0070C0"/>
                </a:solidFill>
              </a:rPr>
              <a:t>ZAPLATÍME.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4533900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1560" y="908720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MĚSÍČNÍ SPLÁTKU VYNÁSOBÍME POČTEM MĚSÍCŮ, PO KTERÉ BUDEM SPLÁCET.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717032"/>
            <a:ext cx="490537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se šipkou 3"/>
          <p:cNvCxnSpPr/>
          <p:nvPr/>
        </p:nvCxnSpPr>
        <p:spPr>
          <a:xfrm flipV="1">
            <a:off x="3203848" y="4437112"/>
            <a:ext cx="432048" cy="7562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835696" y="5301208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PROČ BY BYLO LEPŠÍ POUŽÍT ODKAZ NA BUŇKU S POČTEM MĚSÍCŮ?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21602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NYNÍ POMOCÍ FUNKCE HLEDÁNÍ ŘEŠENÍ ZJISTÍME PŘESNÉ ÚDAJE, ODPOVÍDAJÍCÍ ZADANÝM POŽADAVKŮM.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NA KARTĚ DATA VE SKUPINĚ DATOVÉ NÁSTROJE KLIKNĚTE NA TLAČÍTKO ANALÝZA HYPOTÉZ A POTOM NA TLAČÍTKO HLEDÁNÍ ŘEŠENÍ.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284984"/>
            <a:ext cx="51911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2376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VYPLNÍME TABULKU HLEDÁNÍ ŘEŠENÍ.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POLE NASTAVENÁ BUŇKA ZADÁME BUŇKU B5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POLE CÍLOVÁ HODNOTA ZADEJTE ČÍSLO -110 000, TO JE CÍLOVÁ ČÁSTKA.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 POLE MĚNĚNÁ HODNOTA ZADEJTE BUŇKU B3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068960"/>
            <a:ext cx="814387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5075" y="5013176"/>
            <a:ext cx="282892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0801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ODKLIKNUTÍ TLAČÍTA OK SE PŘEPOČÍTÁ NAŠE TABULKA A VÝSLEDNÉ HODNOTY JSOU PODLE NAŠICH POŽADAVKŮ.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3"/>
            <a:ext cx="5286375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1560" y="422108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POKUD CHCEME TEDY ZAPLATIT NA ÚROCÍCH 10 000KČ, ÚROKOVÁ SAZBA BUDE 9%.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2699792" cy="43924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TENTO POSTUP JE POMĚRNĚ SLOŽITÝ NA ZAPAMATOVÁNÍ, MŮŽEME SI HO KDYKOLI ZJISTIT POMOCÍ NÁPOVĚDY.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32656"/>
            <a:ext cx="6781800" cy="624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247</Words>
  <Application>Microsoft Office PowerPoint</Application>
  <PresentationFormat>Předvádění na obrazovce (4:3)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13</cp:revision>
  <dcterms:created xsi:type="dcterms:W3CDTF">2013-11-07T20:14:19Z</dcterms:created>
  <dcterms:modified xsi:type="dcterms:W3CDTF">2014-10-23T17:40:56Z</dcterms:modified>
</cp:coreProperties>
</file>