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4" r:id="rId2"/>
    <p:sldId id="256" r:id="rId3"/>
    <p:sldId id="257" r:id="rId4"/>
    <p:sldId id="264" r:id="rId5"/>
    <p:sldId id="270" r:id="rId6"/>
    <p:sldId id="269" r:id="rId7"/>
    <p:sldId id="272" r:id="rId8"/>
    <p:sldId id="273" r:id="rId9"/>
    <p:sldId id="263" r:id="rId10"/>
    <p:sldId id="262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944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D614426-1120-4992-A033-A9F1CD444AB6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A4BAAA7-FE41-4BD6-A3F6-66014FEBAC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Datum: </a:t>
            </a:r>
            <a:r>
              <a:rPr lang="cs-CZ" sz="4800" b="1" i="1" dirty="0" smtClean="0">
                <a:latin typeface="Times New Roman" pitchFamily="18" charset="0"/>
                <a:cs typeface="Times New Roman" pitchFamily="18" charset="0"/>
              </a:rPr>
              <a:t>19.11.2012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Projekt: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Kvalitní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výuka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CZ.1.07/1.5.00/34.0731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Číslo DUM: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VY_22_INOVACE_36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Jméno autora: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Mgr. Linda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Libenská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Název práce: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>
                <a:latin typeface="Times New Roman" pitchFamily="18" charset="0"/>
                <a:cs typeface="Times New Roman" pitchFamily="18" charset="0"/>
              </a:rPr>
              <a:t>clauses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– časové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věty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4800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angličtina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Časová dotace</a:t>
            </a:r>
            <a:r>
              <a:rPr lang="cs-CZ" sz="4800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20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minut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Vzdělávací cíl</a:t>
            </a:r>
            <a:r>
              <a:rPr lang="cs-CZ" sz="4800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Vysvětlení, jak se tvoří v angličtině vedlejší časové věty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4800" i="1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smtClean="0">
                <a:latin typeface="Times New Roman" pitchFamily="18" charset="0"/>
                <a:cs typeface="Times New Roman" pitchFamily="18" charset="0"/>
              </a:rPr>
              <a:t>Psací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potřeby pro studenty. Počítač s projektorem pro učitele. </a:t>
            </a:r>
          </a:p>
          <a:p>
            <a:pPr>
              <a:lnSpc>
                <a:spcPct val="170000"/>
              </a:lnSpc>
            </a:pP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Poznámka: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 Studenti si zapisují gramatiku do svých sešitů. </a:t>
            </a:r>
          </a:p>
          <a:p>
            <a:pPr>
              <a:lnSpc>
                <a:spcPct val="170000"/>
              </a:lnSpc>
            </a:pPr>
            <a:r>
              <a:rPr lang="cs-CZ" sz="4800" b="1" i="1" dirty="0" smtClean="0">
                <a:latin typeface="Times New Roman" pitchFamily="18" charset="0"/>
                <a:cs typeface="Times New Roman" pitchFamily="18" charset="0"/>
              </a:rPr>
              <a:t>Inovace</a:t>
            </a:r>
            <a:r>
              <a:rPr lang="cs-CZ" sz="4800" b="1" i="1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Prezentace pomocí PowerPointu je názorná, studenti lépe pochopí, jak se časové věty tvoří. Následně si je mohou procvičit.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Zapojení audiovizuální techniky do výuky.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70000"/>
              </a:lnSpc>
            </a:pPr>
            <a:r>
              <a:rPr lang="cs-CZ" sz="4800" dirty="0"/>
              <a:t> </a:t>
            </a:r>
          </a:p>
          <a:p>
            <a:pPr>
              <a:lnSpc>
                <a:spcPct val="170000"/>
              </a:lnSpc>
            </a:pPr>
            <a:r>
              <a:rPr lang="cs-CZ" sz="4800" dirty="0"/>
              <a:t> </a:t>
            </a:r>
          </a:p>
          <a:p>
            <a:pPr>
              <a:lnSpc>
                <a:spcPct val="170000"/>
              </a:lnSpc>
            </a:pPr>
            <a:r>
              <a:rPr lang="cs-CZ" sz="4800" dirty="0"/>
              <a:t> </a:t>
            </a:r>
          </a:p>
          <a:p>
            <a:r>
              <a:rPr lang="cs-CZ" sz="4800" dirty="0"/>
              <a:t> </a:t>
            </a:r>
          </a:p>
          <a:p>
            <a:r>
              <a:rPr lang="cs-CZ" sz="4800" dirty="0"/>
              <a:t> </a:t>
            </a:r>
          </a:p>
          <a:p>
            <a:r>
              <a:rPr lang="cs-CZ" sz="4800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5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3484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clauses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časové věty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0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Časové spojky nám uvozují časové věty: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až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zatímco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– jakmile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potom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před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Until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dokud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76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tvoří vedlejší časová věta?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r>
              <a:rPr lang="cs-CZ" b="1" dirty="0"/>
              <a:t>As </a:t>
            </a:r>
            <a:r>
              <a:rPr lang="cs-CZ" b="1" dirty="0" err="1"/>
              <a:t>soon</a:t>
            </a:r>
            <a:r>
              <a:rPr lang="cs-CZ" b="1" dirty="0"/>
              <a:t> as</a:t>
            </a:r>
            <a:r>
              <a:rPr lang="cs-CZ" dirty="0"/>
              <a:t> I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b="1" dirty="0"/>
              <a:t>,</a:t>
            </a:r>
            <a:r>
              <a:rPr lang="cs-CZ" dirty="0"/>
              <a:t> I </a:t>
            </a:r>
            <a:r>
              <a:rPr lang="cs-CZ" dirty="0" err="1"/>
              <a:t>will</a:t>
            </a:r>
            <a:r>
              <a:rPr lang="cs-CZ" dirty="0"/>
              <a:t> call </a:t>
            </a:r>
            <a:r>
              <a:rPr lang="cs-CZ" dirty="0" err="1"/>
              <a:t>him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67544" y="1772816"/>
            <a:ext cx="5760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43608" y="17728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Vedlejší věta se spojkou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13570" y="17798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42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Hlavní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vedleší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větu můžeme prohodit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call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call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1277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Vedlejší 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141277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439652" y="2486575"/>
            <a:ext cx="0" cy="366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043608" y="306896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věta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3491880" y="2486575"/>
            <a:ext cx="72008" cy="366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03848" y="306896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Vedlejší věta se spojkou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15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6" grpId="0" build="allAtOnce"/>
      <p:bldP spid="1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Ještě jednou: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HV                     VV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call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683568" y="2348880"/>
            <a:ext cx="14401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79512" y="2708920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podmět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547664" y="234888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115616" y="286280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Budoucí čas s WILL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059832" y="2528900"/>
            <a:ext cx="0" cy="3339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55776" y="286280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Časová spojka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4499992" y="250276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211960" y="2862808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Přítomný čas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269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12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Někdy může být v hlavní větě použitý jiný způsob vyjádření budoucnosti: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HV                                                VV</a:t>
            </a:r>
          </a:p>
          <a:p>
            <a:r>
              <a:rPr lang="cs-CZ" u="sng" dirty="0">
                <a:latin typeface="Times New Roman" pitchFamily="18" charset="0"/>
                <a:cs typeface="Times New Roman" pitchFamily="18" charset="0"/>
              </a:rPr>
              <a:t>Podmět + budoucnost s 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u="sng" dirty="0" err="1">
                <a:latin typeface="Times New Roman" pitchFamily="18" charset="0"/>
                <a:cs typeface="Times New Roman" pitchFamily="18" charset="0"/>
              </a:rPr>
              <a:t>čas.spojka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u="sng" dirty="0" err="1">
                <a:latin typeface="Times New Roman" pitchFamily="18" charset="0"/>
                <a:cs typeface="Times New Roman" pitchFamily="18" charset="0"/>
              </a:rPr>
              <a:t>přít.čas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+ 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přít.průb.čas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+ vazba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call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calling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to call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91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 časovou spojkou není čárka, čárku píšeme před hlavní větou: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VV                                    HV</a:t>
            </a:r>
          </a:p>
          <a:p>
            <a:r>
              <a:rPr lang="cs-CZ" b="1" dirty="0"/>
              <a:t>As </a:t>
            </a:r>
            <a:r>
              <a:rPr lang="cs-CZ" b="1" dirty="0" err="1"/>
              <a:t>soon</a:t>
            </a:r>
            <a:r>
              <a:rPr lang="cs-CZ" b="1" dirty="0"/>
              <a:t> as</a:t>
            </a:r>
            <a:r>
              <a:rPr lang="cs-CZ" dirty="0"/>
              <a:t> I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b="1" dirty="0"/>
              <a:t>,</a:t>
            </a:r>
            <a:r>
              <a:rPr lang="cs-CZ" dirty="0"/>
              <a:t> I </a:t>
            </a:r>
            <a:r>
              <a:rPr lang="cs-CZ" dirty="0" err="1"/>
              <a:t>will</a:t>
            </a:r>
            <a:r>
              <a:rPr lang="cs-CZ" dirty="0"/>
              <a:t> call </a:t>
            </a:r>
            <a:r>
              <a:rPr lang="cs-CZ" dirty="0" err="1"/>
              <a:t>him</a:t>
            </a:r>
            <a:r>
              <a:rPr lang="cs-CZ" dirty="0"/>
              <a:t>.</a:t>
            </a:r>
          </a:p>
          <a:p>
            <a:r>
              <a:rPr lang="cs-CZ" dirty="0"/>
              <a:t>        HV                     VV</a:t>
            </a:r>
          </a:p>
          <a:p>
            <a:r>
              <a:rPr lang="cs-CZ" dirty="0" err="1"/>
              <a:t>I´ll</a:t>
            </a:r>
            <a:r>
              <a:rPr lang="cs-CZ" dirty="0"/>
              <a:t> call </a:t>
            </a:r>
            <a:r>
              <a:rPr lang="cs-CZ" dirty="0" err="1"/>
              <a:t>him</a:t>
            </a:r>
            <a:r>
              <a:rPr lang="cs-CZ" dirty="0"/>
              <a:t> </a:t>
            </a:r>
            <a:r>
              <a:rPr lang="cs-CZ" b="1" dirty="0"/>
              <a:t>as </a:t>
            </a:r>
            <a:r>
              <a:rPr lang="cs-CZ" b="1" dirty="0" err="1"/>
              <a:t>soon</a:t>
            </a:r>
            <a:r>
              <a:rPr lang="cs-CZ" b="1" dirty="0"/>
              <a:t> as</a:t>
            </a:r>
            <a:r>
              <a:rPr lang="cs-CZ" dirty="0"/>
              <a:t>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4427984" y="2420888"/>
            <a:ext cx="172819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023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Dokonči věty podle vzorových vět: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call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call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him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as I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go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I…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are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holiday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I…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visit his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as…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             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as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finish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I…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buy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house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finishes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today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I…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tomorrow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4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3442394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Děkuji za pozornost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90892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4" name="Veselý obličej 3"/>
          <p:cNvSpPr/>
          <p:nvPr/>
        </p:nvSpPr>
        <p:spPr>
          <a:xfrm>
            <a:off x="5436096" y="2780928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97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SOARS,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Liz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and John: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New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Headway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Pre-intermediate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Oxford University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Oxford, 2007, ISBN 978-0-19-471585-0.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>
                <a:latin typeface="Times New Roman" pitchFamily="18" charset="0"/>
                <a:cs typeface="Times New Roman" pitchFamily="18" charset="0"/>
              </a:rPr>
              <a:t>Grammar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 in Use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Cambridge University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Cambridge, 2004, ISBN 10 0-521-53289-2 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427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112</TotalTime>
  <Words>315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Time clauses – časové věty</vt:lpstr>
      <vt:lpstr>Časové spojky nám uvozují časové věty:</vt:lpstr>
      <vt:lpstr>Jak se tvoří vedlejší časová věta?</vt:lpstr>
      <vt:lpstr>Hlavní a vedleší větu můžeme prohodit</vt:lpstr>
      <vt:lpstr>Ještě jednou:</vt:lpstr>
      <vt:lpstr>Někdy může být v hlavní větě použitý jiný způsob vyjádření budoucnosti:</vt:lpstr>
      <vt:lpstr>Před časovou spojkou není čárka, čárku píšeme před hlavní větou:</vt:lpstr>
      <vt:lpstr>Dokonči věty podle vzorových vět:</vt:lpstr>
      <vt:lpstr>Děkuji za pozornost </vt:lpstr>
      <vt:lpstr>Použitá literatura:</vt:lpstr>
    </vt:vector>
  </TitlesOfParts>
  <Company>KJKH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clauses – časové věty</dc:title>
  <dc:creator>Linda Libenská</dc:creator>
  <cp:lastModifiedBy>Linda Libenská</cp:lastModifiedBy>
  <cp:revision>16</cp:revision>
  <dcterms:created xsi:type="dcterms:W3CDTF">2012-11-20T19:23:25Z</dcterms:created>
  <dcterms:modified xsi:type="dcterms:W3CDTF">2013-09-23T11:53:14Z</dcterms:modified>
</cp:coreProperties>
</file>