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57" r:id="rId4"/>
    <p:sldId id="267" r:id="rId5"/>
    <p:sldId id="263" r:id="rId6"/>
    <p:sldId id="266" r:id="rId7"/>
    <p:sldId id="264" r:id="rId8"/>
    <p:sldId id="26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25000" lnSpcReduction="20000"/>
          </a:bodyPr>
          <a:lstStyle/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Datum: 24.11.2012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VY_22_INOVACE_37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sz="4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nulový kondicionál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4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sz="4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20 minut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sz="4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Vysvětlení, jak se tvoří v angličtině </a:t>
            </a:r>
            <a:r>
              <a:rPr lang="cs-CZ" sz="4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48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Psací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potřeby pro studenty. Počítač s projektorem pro učitele. </a:t>
            </a:r>
          </a:p>
          <a:p>
            <a:pPr marL="0" indent="0">
              <a:buNone/>
            </a:pP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Studenti si zapisují gramatiku do svých sešitů. </a:t>
            </a: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časové věty tvoří. Následně si je mohou procvičit. </a:t>
            </a:r>
            <a:r>
              <a:rPr lang="cs-CZ" sz="4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Zapojení audiovizuální techniky do výuky. 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4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700" dirty="0">
                <a:solidFill>
                  <a:schemeClr val="tx1"/>
                </a:solidFill>
              </a:rPr>
              <a:t> </a:t>
            </a:r>
          </a:p>
          <a:p>
            <a:r>
              <a:rPr lang="cs-CZ" sz="3700" dirty="0">
                <a:solidFill>
                  <a:schemeClr val="tx1"/>
                </a:solidFill>
              </a:rPr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887" y="0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0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691607"/>
          </a:xfrm>
        </p:spPr>
        <p:txBody>
          <a:bodyPr/>
          <a:lstStyle/>
          <a:p>
            <a:r>
              <a:rPr lang="cs-CZ" dirty="0" err="1" smtClean="0"/>
              <a:t>Conditionals</a:t>
            </a:r>
            <a:r>
              <a:rPr lang="cs-CZ" dirty="0" smtClean="0"/>
              <a:t> – podmínkové věty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5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387351"/>
          </a:xfrm>
        </p:spPr>
        <p:txBody>
          <a:bodyPr/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Zero-conditional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uskutečnitelná podmínka v přítomnosti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2383160"/>
          </a:xfrm>
        </p:spPr>
        <p:txBody>
          <a:bodyPr>
            <a:normAutofit/>
          </a:bodyPr>
          <a:lstStyle/>
          <a:p>
            <a:endParaRPr lang="cs-CZ" sz="2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9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Nulový kondicionál – uskutečnitelná podmínka v přítomnosti, popisuje obecné pravdy, tedy skutečnosti, které stále platí. </a:t>
            </a:r>
          </a:p>
          <a:p>
            <a:pPr lvl="2"/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bus, 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sick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2"/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55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tvoří?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Podmínkové věty jsou uvozeny spojkou „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“ – „jestliže“</a:t>
            </a:r>
          </a:p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bus,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sick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 hlavní i vedlejší větě se používá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přítomný čas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475656" y="249289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285293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Vedlejší věta se spojkou „</a:t>
            </a:r>
            <a:r>
              <a:rPr lang="cs-CZ" dirty="0" err="1" smtClean="0"/>
              <a:t>if</a:t>
            </a:r>
            <a:r>
              <a:rPr lang="cs-CZ" dirty="0" smtClean="0"/>
              <a:t>“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923928" y="249289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75856" y="28529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6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Hlavní i vedlejší větu je možno prohodit.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bus,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sick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sick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bus.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4248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Vedlejší věta se spojkou „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“, hlavní věta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9415" y="2980834"/>
            <a:ext cx="34563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Hlavní věta / vedlejší věta se spojkou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42900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Čárka se dělá před hlavní větou, ne před spojkou 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“.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3275856" y="1988841"/>
            <a:ext cx="2088232" cy="13305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76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příklady vět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 go to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bank.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miss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bus in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my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drives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heat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melts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03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souvětí podle vzoru: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hungry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Peter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sad film, he…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study hard,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always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ride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bike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drinks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coffee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TV in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Sarah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goes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by bus to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 go to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bank.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bank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24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Děkuji za pozornost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7452320" y="2996952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2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sz="1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marL="0" indent="0">
              <a:buNone/>
            </a:pPr>
            <a:endParaRPr lang="cs-CZ" sz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sz="1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1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sz="1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sz="1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sz="12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</a:p>
          <a:p>
            <a:endParaRPr lang="cs-CZ" sz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7882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98</TotalTime>
  <Words>302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Conditionals – podmínkové věty</vt:lpstr>
      <vt:lpstr>Zero-conditional – uskutečnitelná podmínka v přítomnosti</vt:lpstr>
      <vt:lpstr>Použití:</vt:lpstr>
      <vt:lpstr>Jak se tvoří?</vt:lpstr>
      <vt:lpstr>Hlavní i vedlejší větu je možno prohodit.</vt:lpstr>
      <vt:lpstr>Další příklady vět</vt:lpstr>
      <vt:lpstr>Doplň souvětí podle vzoru:</vt:lpstr>
      <vt:lpstr>Děkuji za pozornost </vt:lpstr>
      <vt:lpstr>Prezentace aplikace PowerPoint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Conditionals – podmínkové věty</dc:title>
  <dc:creator>Linda Libenská</dc:creator>
  <cp:lastModifiedBy>Linda Libenská</cp:lastModifiedBy>
  <cp:revision>14</cp:revision>
  <dcterms:created xsi:type="dcterms:W3CDTF">2012-11-22T21:10:39Z</dcterms:created>
  <dcterms:modified xsi:type="dcterms:W3CDTF">2013-09-23T11:55:22Z</dcterms:modified>
</cp:coreProperties>
</file>