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1" r:id="rId2"/>
    <p:sldId id="256" r:id="rId3"/>
    <p:sldId id="257" r:id="rId4"/>
    <p:sldId id="267" r:id="rId5"/>
    <p:sldId id="263" r:id="rId6"/>
    <p:sldId id="266" r:id="rId7"/>
    <p:sldId id="264" r:id="rId8"/>
    <p:sldId id="268" r:id="rId9"/>
    <p:sldId id="269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Datum: 25.11.2012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Projekt: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Kvalitní výuka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Registrační číslo: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CZ.1.07/1.5.00/34.0731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Číslo DUM: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VY_22_INOVACE_38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Jméno autora: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Mgr. Linda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Libenská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Název práce: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First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conditional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první kondicionál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angličtina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Časová dotace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20 minut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Vzdělávací cíl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Vysvětlení, jak se tvoří v angličtině první kondicionál.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Psací </a:t>
            </a:r>
            <a:r>
              <a:rPr lang="cs-CZ" sz="25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potřeby pro studenty. Počítač s projektorem pro učitele. </a:t>
            </a:r>
          </a:p>
          <a:p>
            <a:endParaRPr lang="cs-CZ" sz="30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0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Poznámka: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Studenti si zapisují gramatiku do svých sešitů.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Inovace: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Prezentace pomocí PowerPointu je názorná, studenti lépe pochopí, jak se časové věty tvoří. Následně si je mohou procvičit.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                    Zapojení audiovizuální  techniky do výuky.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57721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225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691607"/>
          </a:xfrm>
        </p:spPr>
        <p:txBody>
          <a:bodyPr/>
          <a:lstStyle/>
          <a:p>
            <a:r>
              <a:rPr lang="cs-CZ" dirty="0" err="1" smtClean="0"/>
              <a:t>Conditionals</a:t>
            </a:r>
            <a:r>
              <a:rPr lang="cs-CZ" dirty="0" smtClean="0"/>
              <a:t> – podmínkové věty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35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387351"/>
          </a:xfrm>
        </p:spPr>
        <p:txBody>
          <a:bodyPr/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First-conditional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– uskutečnitelná podmínka do budoucnosti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789040"/>
            <a:ext cx="6400800" cy="2383160"/>
          </a:xfrm>
        </p:spPr>
        <p:txBody>
          <a:bodyPr>
            <a:normAutofit/>
          </a:bodyPr>
          <a:lstStyle/>
          <a:p>
            <a:endParaRPr lang="cs-CZ" sz="28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99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2"/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První  kondicionál – uskutečnitelná podmínka do budoucnosti. Za splnění dané podmínky se něco reálně uskuteční v budoucnosti.</a:t>
            </a:r>
          </a:p>
          <a:p>
            <a:pPr lvl="2"/>
            <a:endParaRPr lang="cs-CZ" sz="20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lvl="2"/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weather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marL="914400" lvl="2" indent="0">
              <a:buNone/>
            </a:pP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go on a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trip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914400" lvl="2" indent="0">
              <a:buNone/>
            </a:pP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Jestliže bude dobré počasí, pojedeme na výlet.</a:t>
            </a:r>
          </a:p>
          <a:p>
            <a:pPr marL="914400" lvl="2" indent="0">
              <a:buNone/>
            </a:pPr>
            <a:endParaRPr lang="cs-CZ" sz="20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914400" lvl="2" indent="0">
              <a:buNone/>
            </a:pPr>
            <a:endParaRPr lang="cs-CZ" sz="20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914400" lvl="2" indent="0">
              <a:buNone/>
            </a:pPr>
            <a:endParaRPr lang="cs-CZ" sz="20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0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1553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se tvoří?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Podmínkové věty jsou uvozeny spojkou „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“ – „jestliže“</a:t>
            </a:r>
          </a:p>
          <a:p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weather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go on a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trip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1475656" y="2492896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27584" y="2852936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Vedlejší věta se spojkou „</a:t>
            </a:r>
            <a:r>
              <a:rPr lang="cs-CZ" dirty="0" err="1" smtClean="0"/>
              <a:t>if</a:t>
            </a:r>
            <a:r>
              <a:rPr lang="cs-CZ" dirty="0" smtClean="0"/>
              <a:t>“ – přítomný čas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3923928" y="2492896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707904" y="2852936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Hlavní věta s budoucím časem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9167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Hlavní i vedlejší větu je možno prohodit.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weather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we´ll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go on a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trip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We´ll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go on a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trip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weather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988840"/>
            <a:ext cx="42484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Vedlejší věta se spojkou „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“,           hlavní věta 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89414" y="2980834"/>
            <a:ext cx="476270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Hlavní věta                             vedlejší věta se spojkou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4008" y="3429000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Čárka se dělá před hlavní větou, ne před spojkou „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“.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 flipV="1">
            <a:off x="3635896" y="1988841"/>
            <a:ext cx="1728192" cy="13305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776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příklady vět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miss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plane,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sleep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airport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tomorrow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tell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news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earn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 lot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money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buy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 car.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037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 souvětí podle vzoru: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evening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I…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visit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I…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study hard, I…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tired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I…</a:t>
            </a:r>
          </a:p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won´t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ride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 bike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…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She´ll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go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abroad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…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We´ll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walk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…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cook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dinner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…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don´t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hurry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I…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earn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 lot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money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buy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 car.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buy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 car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earn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 lot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money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9249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Děkuji za pozornost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unce 3"/>
          <p:cNvSpPr/>
          <p:nvPr/>
        </p:nvSpPr>
        <p:spPr>
          <a:xfrm>
            <a:off x="7452320" y="2996952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022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SOARS, </a:t>
            </a:r>
            <a:r>
              <a:rPr lang="cs-CZ" sz="18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Liz</a:t>
            </a:r>
            <a:r>
              <a:rPr lang="cs-CZ" sz="18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and John: </a:t>
            </a:r>
            <a:r>
              <a:rPr lang="cs-CZ" sz="18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New </a:t>
            </a:r>
            <a:r>
              <a:rPr lang="cs-CZ" sz="18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Headway</a:t>
            </a:r>
            <a:r>
              <a:rPr lang="cs-CZ" sz="18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8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Pre-intermediate</a:t>
            </a:r>
            <a:r>
              <a:rPr lang="cs-CZ" sz="18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Oxford University </a:t>
            </a:r>
            <a:r>
              <a:rPr lang="cs-CZ" sz="18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8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Oxford, 2007, ISBN 978-0-19-471585-0. </a:t>
            </a:r>
          </a:p>
          <a:p>
            <a:r>
              <a:rPr lang="cs-CZ" sz="18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MURPHY, Raymond: </a:t>
            </a:r>
            <a:r>
              <a:rPr lang="cs-CZ" sz="18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18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Grammar</a:t>
            </a:r>
            <a:r>
              <a:rPr lang="cs-CZ" sz="18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in Use</a:t>
            </a:r>
            <a:r>
              <a:rPr lang="cs-CZ" sz="18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Cambridge University </a:t>
            </a:r>
            <a:r>
              <a:rPr lang="cs-CZ" sz="18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80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Cambridge, 2004, ISBN 10 0-521-53289-2 </a:t>
            </a:r>
          </a:p>
          <a:p>
            <a:pPr marL="0" indent="0">
              <a:buNone/>
            </a:pPr>
            <a:endParaRPr lang="cs-CZ" sz="18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40757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156</TotalTime>
  <Words>340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Conditionals – podmínkové věty</vt:lpstr>
      <vt:lpstr>First-conditional – uskutečnitelná podmínka do budoucnosti</vt:lpstr>
      <vt:lpstr>Použití:</vt:lpstr>
      <vt:lpstr>Jak se tvoří?</vt:lpstr>
      <vt:lpstr>Hlavní i vedlejší větu je možno prohodit.</vt:lpstr>
      <vt:lpstr>Další příklady vět</vt:lpstr>
      <vt:lpstr>Doplň souvětí podle vzoru:</vt:lpstr>
      <vt:lpstr>Děkuji za pozornost </vt:lpstr>
      <vt:lpstr>Použitá literatura:</vt:lpstr>
    </vt:vector>
  </TitlesOfParts>
  <Company>KJKH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Conditionals – podmínkové věty</dc:title>
  <dc:creator>Linda Libenská</dc:creator>
  <cp:lastModifiedBy>Linda Libenská</cp:lastModifiedBy>
  <cp:revision>20</cp:revision>
  <dcterms:created xsi:type="dcterms:W3CDTF">2012-11-22T21:10:39Z</dcterms:created>
  <dcterms:modified xsi:type="dcterms:W3CDTF">2013-09-23T11:56:56Z</dcterms:modified>
</cp:coreProperties>
</file>