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6" r:id="rId3"/>
    <p:sldId id="263" r:id="rId4"/>
    <p:sldId id="268" r:id="rId5"/>
    <p:sldId id="269" r:id="rId6"/>
    <p:sldId id="270" r:id="rId7"/>
    <p:sldId id="271" r:id="rId8"/>
    <p:sldId id="272" r:id="rId9"/>
    <p:sldId id="264" r:id="rId10"/>
    <p:sldId id="273" r:id="rId11"/>
    <p:sldId id="261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888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7A078A4-A65C-4C95-8C43-6941A46FCC19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b="1" i="1" dirty="0">
                <a:solidFill>
                  <a:schemeClr val="tx1"/>
                </a:solidFill>
              </a:rPr>
              <a:t>Datum: 5.12.2012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b="1" i="1" dirty="0">
                <a:solidFill>
                  <a:schemeClr val="tx1"/>
                </a:solidFill>
              </a:rPr>
              <a:t>Projekt: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Kvalitní výuka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b="1" i="1" dirty="0">
                <a:solidFill>
                  <a:schemeClr val="tx1"/>
                </a:solidFill>
              </a:rPr>
              <a:t>Registrační číslo: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CZ.1.07/1.5.00/34.0731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Číslo DUM: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VY_22_INOVACE_41</a:t>
            </a:r>
            <a:r>
              <a:rPr lang="cs-CZ" b="1" dirty="0">
                <a:solidFill>
                  <a:schemeClr val="tx1"/>
                </a:solidFill>
              </a:rPr>
              <a:t>	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Jméno autora: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Mgr. Linda </a:t>
            </a:r>
            <a:r>
              <a:rPr lang="cs-CZ" dirty="0" err="1">
                <a:solidFill>
                  <a:schemeClr val="tx1"/>
                </a:solidFill>
              </a:rPr>
              <a:t>Libenská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Název práce: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Passive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voice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Předmět</a:t>
            </a:r>
            <a:r>
              <a:rPr lang="cs-CZ" i="1" dirty="0">
                <a:solidFill>
                  <a:schemeClr val="tx1"/>
                </a:solidFill>
              </a:rPr>
              <a:t>:</a:t>
            </a:r>
            <a:r>
              <a:rPr lang="cs-CZ" dirty="0">
                <a:solidFill>
                  <a:schemeClr val="tx1"/>
                </a:solidFill>
              </a:rPr>
              <a:t> angličtina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Ročník: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2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Časová dotace</a:t>
            </a:r>
            <a:r>
              <a:rPr lang="cs-CZ" i="1" dirty="0">
                <a:solidFill>
                  <a:schemeClr val="tx1"/>
                </a:solidFill>
              </a:rPr>
              <a:t>:</a:t>
            </a:r>
            <a:r>
              <a:rPr lang="cs-CZ" dirty="0">
                <a:solidFill>
                  <a:schemeClr val="tx1"/>
                </a:solidFill>
              </a:rPr>
              <a:t> 20 minut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Vzdělávací cíl</a:t>
            </a:r>
            <a:r>
              <a:rPr lang="cs-CZ" i="1" dirty="0">
                <a:solidFill>
                  <a:schemeClr val="tx1"/>
                </a:solidFill>
              </a:rPr>
              <a:t>:</a:t>
            </a:r>
            <a:r>
              <a:rPr lang="cs-CZ" dirty="0">
                <a:solidFill>
                  <a:schemeClr val="tx1"/>
                </a:solidFill>
              </a:rPr>
              <a:t> Vysvětlení gramatiky trpného rodu. 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Pomůcky</a:t>
            </a:r>
            <a:r>
              <a:rPr lang="cs-CZ" i="1" dirty="0">
                <a:solidFill>
                  <a:schemeClr val="tx1"/>
                </a:solidFill>
              </a:rPr>
              <a:t>:</a:t>
            </a:r>
            <a:r>
              <a:rPr lang="cs-CZ" dirty="0">
                <a:solidFill>
                  <a:schemeClr val="tx1"/>
                </a:solidFill>
              </a:rPr>
              <a:t> Psací potřeby, sešity studentů</a:t>
            </a:r>
            <a:r>
              <a:rPr lang="cs-CZ" dirty="0" smtClean="0">
                <a:solidFill>
                  <a:schemeClr val="tx1"/>
                </a:solidFill>
              </a:rPr>
              <a:t>. Počítač s projektorem pro učitele.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Poznámka:</a:t>
            </a:r>
            <a:r>
              <a:rPr lang="cs-CZ" dirty="0">
                <a:solidFill>
                  <a:schemeClr val="tx1"/>
                </a:solidFill>
              </a:rPr>
              <a:t> Studenti si zapisují gramatiku do svých sešitů. Věty umístěné na závěr prezentace procvičují a doplňují studenti společně. 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Inovace: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Zapojení audiovizuální techniky do výuky. Procvičení gramatiky a názorná ukázka doplněných vět. </a:t>
            </a:r>
            <a:r>
              <a:rPr lang="cs-CZ" dirty="0" smtClean="0">
                <a:solidFill>
                  <a:schemeClr val="tx1"/>
                </a:solidFill>
              </a:rPr>
              <a:t>Zapojení audiovizuální techniky do výuky. 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6336704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50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3755503"/>
          </a:xfrm>
        </p:spPr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Passive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voice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trpný rod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35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se tvoří?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Podmět 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být/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+        3. tvar nepr.sl/-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Past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participle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/ -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4062487"/>
              </p:ext>
            </p:extLst>
          </p:nvPr>
        </p:nvGraphicFramePr>
        <p:xfrm>
          <a:off x="1115616" y="2852936"/>
          <a:ext cx="6192688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24000"/>
                <a:gridCol w="1524000"/>
                <a:gridCol w="1524000"/>
                <a:gridCol w="16206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letter</a:t>
                      </a:r>
                      <a:r>
                        <a:rPr lang="cs-CZ" dirty="0" smtClean="0"/>
                        <a:t> </a:t>
                      </a:r>
                    </a:p>
                    <a:p>
                      <a:r>
                        <a:rPr lang="cs-CZ" dirty="0" err="1" smtClean="0"/>
                        <a:t>Letters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</a:p>
                    <a:p>
                      <a:r>
                        <a:rPr lang="cs-CZ" dirty="0" smtClean="0"/>
                        <a:t>are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written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Přítomný 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letter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Letters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written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Minulý 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letter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Letters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has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been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have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written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Předpřítomný</a:t>
                      </a:r>
                      <a:r>
                        <a:rPr lang="cs-CZ" baseline="0" dirty="0" smtClean="0"/>
                        <a:t> 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letter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Letters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will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written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Budoucí čas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916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Přítomný čas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spoken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here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Oranges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aren´t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grown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Czech Republic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Rolls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Royce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cars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……….(make) in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Britain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Rolls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Royce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cars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are made in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Britain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Textbooks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……….(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publish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 in Oxford.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Textbooks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published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in Oxford.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3649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Minulý čas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written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by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Shakespeare.</a:t>
            </a:r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These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written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by Shakespeare.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…………(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steal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 by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thieves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stolen by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thieves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................(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steal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 by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thieves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stolen by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thieves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52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Předpřítomný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robbed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Has my car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repaired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Mount Everest ………...(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climb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 by many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people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Mount Everest has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climbed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by many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people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Shakespeare´s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……….(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 by many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people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Shakespeare´s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by many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people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956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Budoucí čas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letters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sent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tomorrow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car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repaired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week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 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parcel ……….(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deliver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 by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postman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parcel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delivered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postman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………..(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explain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later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explained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later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73076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Činný a trpný rod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Podmět                                předmět</a:t>
            </a:r>
          </a:p>
          <a:p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Hamlet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written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by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Shakespeare. – trpný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rod</a:t>
            </a:r>
          </a:p>
          <a:p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Shakespeare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wrote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Hamlet. – činný rod</a:t>
            </a:r>
          </a:p>
          <a:p>
            <a:r>
              <a:rPr lang="cs-CZ" dirty="0"/>
              <a:t> 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Podmět                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dirty="0"/>
              <a:t> </a:t>
            </a: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572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Činný     trpný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Someone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sells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tickets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box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office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Tickets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are sold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box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office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Jestliže neznám původce děje (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someone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 nebudu ho zmiňovat v trpném rodě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People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built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Stonehenge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thousands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ago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Stonehenge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built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thousands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ago.</a:t>
            </a: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3737868" y="1124744"/>
            <a:ext cx="690115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03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Převeď věty do trpného rodu.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Someone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serviced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my car. </a:t>
            </a:r>
          </a:p>
          <a:p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My car has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serviced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opened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hospitals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last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dirty="0">
                <a:solidFill>
                  <a:schemeClr val="tx2"/>
                </a:solidFill>
              </a:rPr>
              <a:t> 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hospitals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opened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last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solidFill>
                  <a:schemeClr val="tx2"/>
                </a:solidFill>
              </a:rPr>
              <a:t> </a:t>
            </a:r>
            <a:r>
              <a:rPr lang="en-GB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Dr John Pemberton invented Coca-Cola in 1886.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Coca-Cola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invented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Dr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John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Pemberton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in 1886.</a:t>
            </a:r>
          </a:p>
          <a:p>
            <a:r>
              <a:rPr lang="en-GB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Vegetarians don’t eat hamburgers.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Hamburgers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aren´t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eaten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vegetarians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presents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presents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paid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by my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556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Děkuji za pozornost.</a:t>
            </a:r>
            <a:endParaRPr lang="cs-CZ" sz="48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364088" y="364502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58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1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SOARS, </a:t>
            </a:r>
            <a:r>
              <a:rPr lang="cs-CZ" sz="1400" dirty="0" err="1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Liz</a:t>
            </a:r>
            <a:r>
              <a:rPr lang="cs-CZ" sz="1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and John: </a:t>
            </a:r>
            <a:r>
              <a:rPr lang="cs-CZ" sz="1400" i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sz="1400" i="1" dirty="0" err="1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Headway</a:t>
            </a:r>
            <a:r>
              <a:rPr lang="cs-CZ" sz="1400" i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i="1" dirty="0" err="1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Pre-intermediate</a:t>
            </a:r>
            <a:r>
              <a:rPr lang="cs-CZ" sz="1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, Oxford University </a:t>
            </a:r>
            <a:r>
              <a:rPr lang="cs-CZ" sz="1400" dirty="0" err="1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, Oxford, 2007, ISBN 978-0-19-471585-0. </a:t>
            </a:r>
          </a:p>
          <a:p>
            <a:r>
              <a:rPr lang="cs-CZ" sz="1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MURPHY, Raymond: </a:t>
            </a:r>
            <a:r>
              <a:rPr lang="cs-CZ" sz="1400" i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1400" i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i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Grammar</a:t>
            </a:r>
            <a:r>
              <a:rPr lang="cs-CZ" sz="1400" i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in Use</a:t>
            </a:r>
            <a:r>
              <a:rPr lang="cs-CZ" sz="1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, Cambridge University </a:t>
            </a:r>
            <a:r>
              <a:rPr lang="cs-CZ" sz="1400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, Cambridge, 2004, ISBN </a:t>
            </a:r>
            <a:r>
              <a:rPr lang="cs-CZ" sz="140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10 </a:t>
            </a:r>
            <a:r>
              <a:rPr lang="cs-CZ" sz="140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0-521-53289-2.</a:t>
            </a:r>
            <a:r>
              <a:rPr lang="cs-CZ" sz="1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856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185</TotalTime>
  <Words>344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Passive voice – trpný rod</vt:lpstr>
      <vt:lpstr>Jak se tvoří?</vt:lpstr>
      <vt:lpstr>Přítomný čas</vt:lpstr>
      <vt:lpstr>Minulý čas</vt:lpstr>
      <vt:lpstr>Předpřítomný čas</vt:lpstr>
      <vt:lpstr>Budoucí čas</vt:lpstr>
      <vt:lpstr>Činný a trpný rod</vt:lpstr>
      <vt:lpstr>Činný     trpný rod</vt:lpstr>
      <vt:lpstr>Převeď věty do trpného rodu.</vt:lpstr>
      <vt:lpstr>Prezentace aplikace PowerPoint</vt:lpstr>
      <vt:lpstr>Prezentace aplikace PowerPoint</vt:lpstr>
    </vt:vector>
  </TitlesOfParts>
  <Company>KJKH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Conditionals – podmínkové věty</dc:title>
  <dc:creator>Linda Libenská</dc:creator>
  <cp:lastModifiedBy>Linda Libenská</cp:lastModifiedBy>
  <cp:revision>20</cp:revision>
  <dcterms:created xsi:type="dcterms:W3CDTF">2012-11-22T21:10:39Z</dcterms:created>
  <dcterms:modified xsi:type="dcterms:W3CDTF">2014-03-05T11:37:35Z</dcterms:modified>
</cp:coreProperties>
</file>