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2" r:id="rId6"/>
    <p:sldId id="263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VY_32_INOVACE_09_Písmeno R</a:t>
          </a:r>
          <a:r>
            <a:rPr lang="cs-CZ" sz="2000" baseline="0" dirty="0" smtClean="0"/>
            <a:t>, 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dirty="0" smtClean="0"/>
            <a:t>: Základní </a:t>
          </a:r>
          <a:r>
            <a:rPr lang="cs-CZ" sz="2000" dirty="0" smtClean="0"/>
            <a:t>škola a Mateřská škola Slatina</a:t>
          </a:r>
          <a:r>
            <a:rPr lang="cs-CZ" sz="2000" dirty="0" smtClean="0"/>
            <a:t>, okres </a:t>
          </a:r>
          <a:r>
            <a:rPr lang="cs-CZ" sz="2000" dirty="0" smtClean="0"/>
            <a:t>Nový Jičín</a:t>
          </a:r>
          <a:r>
            <a:rPr lang="cs-CZ" sz="2000" dirty="0" smtClean="0"/>
            <a:t>, příspěvková </a:t>
          </a:r>
          <a:r>
            <a:rPr lang="cs-CZ" sz="2000" dirty="0" smtClean="0"/>
            <a:t>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 :</a:t>
          </a:r>
          <a:r>
            <a:rPr lang="cs-CZ" sz="2000" dirty="0" smtClean="0"/>
            <a:t>Libuše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dirty="0" smtClean="0"/>
            <a:t>: Základní </a:t>
          </a:r>
          <a:r>
            <a:rPr lang="cs-CZ" sz="2000" kern="1200" dirty="0" smtClean="0"/>
            <a:t>škola a Mateřská škola Slatina</a:t>
          </a:r>
          <a:r>
            <a:rPr lang="cs-CZ" sz="2000" kern="1200" dirty="0" smtClean="0"/>
            <a:t>, okres </a:t>
          </a:r>
          <a:r>
            <a:rPr lang="cs-CZ" sz="2000" kern="1200" dirty="0" smtClean="0"/>
            <a:t>Nový Jičín</a:t>
          </a:r>
          <a:r>
            <a:rPr lang="cs-CZ" sz="2000" kern="1200" dirty="0" smtClean="0"/>
            <a:t>, příspěvková </a:t>
          </a:r>
          <a:r>
            <a:rPr lang="cs-CZ" sz="2000" kern="1200" dirty="0" smtClean="0"/>
            <a:t>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 :</a:t>
          </a:r>
          <a:r>
            <a:rPr lang="cs-CZ" sz="2000" kern="1200" dirty="0" smtClean="0"/>
            <a:t>Libuše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VY_32_INOVACE_09_Písmeno R</a:t>
          </a:r>
          <a:r>
            <a:rPr lang="cs-CZ" sz="2000" kern="1200" baseline="0" dirty="0" smtClean="0"/>
            <a:t>, r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1. ročník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50112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Písmeno </a:t>
            </a:r>
            <a:r>
              <a:rPr lang="cs-CZ" dirty="0" smtClean="0"/>
              <a:t>R, r </a:t>
            </a:r>
            <a:r>
              <a:rPr lang="cs-CZ" dirty="0" smtClean="0"/>
              <a:t>se představuje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R   </a:t>
            </a:r>
            <a:r>
              <a:rPr lang="cs-CZ" sz="9600" b="1" dirty="0" err="1" smtClean="0">
                <a:solidFill>
                  <a:srgbClr val="FF0000"/>
                </a:solidFill>
              </a:rPr>
              <a:t>r</a:t>
            </a:r>
            <a:r>
              <a:rPr lang="cs-CZ" sz="9600" b="1" dirty="0" smtClean="0">
                <a:solidFill>
                  <a:srgbClr val="FF0000"/>
                </a:solidFill>
              </a:rPr>
              <a:t>			</a:t>
            </a:r>
            <a:r>
              <a:rPr lang="cs-CZ" sz="9600" b="1" dirty="0" smtClean="0">
                <a:solidFill>
                  <a:srgbClr val="00B050"/>
                </a:solidFill>
              </a:rPr>
              <a:t>R   </a:t>
            </a:r>
            <a:r>
              <a:rPr lang="cs-CZ" sz="9600" b="1" dirty="0" err="1">
                <a:solidFill>
                  <a:srgbClr val="00B050"/>
                </a:solidFill>
              </a:rPr>
              <a:t>r</a:t>
            </a:r>
            <a:endParaRPr lang="cs-CZ" sz="9600" b="1" dirty="0" smtClean="0">
              <a:solidFill>
                <a:srgbClr val="FF0000"/>
              </a:solidFill>
            </a:endParaRPr>
          </a:p>
          <a:p>
            <a:pPr marL="1371600" lvl="3" indent="0">
              <a:buNone/>
            </a:pPr>
            <a:r>
              <a:rPr lang="cs-CZ" sz="9600" b="1" dirty="0" smtClean="0">
                <a:solidFill>
                  <a:schemeClr val="tx2"/>
                </a:solidFill>
              </a:rPr>
              <a:t>R  </a:t>
            </a:r>
            <a:r>
              <a:rPr lang="cs-CZ" sz="9600" b="1" dirty="0" err="1" smtClean="0">
                <a:solidFill>
                  <a:schemeClr val="tx2"/>
                </a:solidFill>
              </a:rPr>
              <a:t>r</a:t>
            </a:r>
            <a:r>
              <a:rPr lang="cs-CZ" sz="9600" b="1" dirty="0" smtClean="0">
                <a:solidFill>
                  <a:schemeClr val="tx2"/>
                </a:solidFill>
              </a:rPr>
              <a:t>		</a:t>
            </a:r>
            <a:r>
              <a:rPr lang="cs-CZ" sz="9600" b="1" dirty="0" smtClean="0">
                <a:solidFill>
                  <a:srgbClr val="7030A0"/>
                </a:solidFill>
              </a:rPr>
              <a:t>R  </a:t>
            </a:r>
            <a:r>
              <a:rPr lang="cs-CZ" sz="9600" b="1" dirty="0" err="1" smtClean="0">
                <a:solidFill>
                  <a:srgbClr val="7030A0"/>
                </a:solidFill>
              </a:rPr>
              <a:t>r</a:t>
            </a:r>
            <a:endParaRPr lang="cs-CZ" sz="9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42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Čti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/>
              <a:t>Re</a:t>
            </a:r>
            <a:r>
              <a:rPr lang="cs-CZ" sz="4800" b="1" dirty="0"/>
              <a:t>	</a:t>
            </a:r>
            <a:r>
              <a:rPr lang="cs-CZ" sz="4800" b="1" dirty="0" err="1" smtClean="0"/>
              <a:t>ry</a:t>
            </a:r>
            <a:r>
              <a:rPr lang="cs-CZ" sz="4800" b="1" dirty="0" smtClean="0"/>
              <a:t>		Ro		</a:t>
            </a:r>
            <a:r>
              <a:rPr lang="cs-CZ" sz="4800" b="1" dirty="0" err="1" smtClean="0"/>
              <a:t>rá</a:t>
            </a:r>
            <a:r>
              <a:rPr lang="cs-CZ" sz="4800" b="1" dirty="0" smtClean="0"/>
              <a:t>		</a:t>
            </a:r>
            <a:r>
              <a:rPr lang="cs-CZ" sz="4800" b="1" dirty="0" err="1" smtClean="0"/>
              <a:t>rů</a:t>
            </a:r>
            <a:endParaRPr lang="cs-CZ" sz="4800" b="1" dirty="0"/>
          </a:p>
        </p:txBody>
      </p:sp>
      <p:pic>
        <p:nvPicPr>
          <p:cNvPr id="1026" name="Picture 2" descr="C:\Users\admin\AppData\Local\Microsoft\Windows\Temporary Internet Files\Content.IE5\JX1WAKUB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12976"/>
            <a:ext cx="2292036" cy="937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K0O7W0UI\MP9004016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429000"/>
            <a:ext cx="1968236" cy="246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DE4CGPLA\MP9004276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924944"/>
            <a:ext cx="2056935" cy="2800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8820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Čteme nová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RAK</a:t>
            </a:r>
          </a:p>
          <a:p>
            <a:r>
              <a:rPr lang="cs-CZ" dirty="0" smtClean="0"/>
              <a:t>RYS</a:t>
            </a:r>
          </a:p>
          <a:p>
            <a:r>
              <a:rPr lang="cs-CZ" dirty="0" smtClean="0"/>
              <a:t>KOMÁR</a:t>
            </a:r>
          </a:p>
          <a:p>
            <a:r>
              <a:rPr lang="cs-CZ" dirty="0" smtClean="0"/>
              <a:t>KANÁR</a:t>
            </a:r>
            <a:endParaRPr lang="cs-CZ" dirty="0"/>
          </a:p>
        </p:txBody>
      </p:sp>
      <p:pic>
        <p:nvPicPr>
          <p:cNvPr id="2050" name="Picture 2" descr="C:\Users\admin\AppData\Local\Microsoft\Windows\Temporary Internet Files\Content.IE5\S7687CZ2\MC9003358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5" y="1886060"/>
            <a:ext cx="1008112" cy="1835321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99LSCPAK\MP9001787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313" y="2361054"/>
            <a:ext cx="1241617" cy="1871785"/>
          </a:xfrm>
          <a:prstGeom prst="rect">
            <a:avLst/>
          </a:prstGeom>
          <a:noFill/>
          <a:ln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JX1WAKUB\MC90043803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431" y="4232839"/>
            <a:ext cx="1478038" cy="1478038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DE4CGPLA\MC9004345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119" y="3933056"/>
            <a:ext cx="1244600" cy="1905000"/>
          </a:xfrm>
          <a:prstGeom prst="rect">
            <a:avLst/>
          </a:prstGeom>
          <a:noFill/>
          <a:ln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42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Připoj slabiku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400" b="1" dirty="0" err="1" smtClean="0"/>
              <a:t>Ry</a:t>
            </a:r>
            <a:endParaRPr lang="cs-CZ" sz="4400" b="1" dirty="0" smtClean="0"/>
          </a:p>
          <a:p>
            <a:r>
              <a:rPr lang="cs-CZ" sz="4400" b="1" dirty="0" err="1" smtClean="0"/>
              <a:t>Ra</a:t>
            </a:r>
            <a:endParaRPr lang="cs-CZ" sz="4400" b="1" dirty="0" smtClean="0"/>
          </a:p>
          <a:p>
            <a:r>
              <a:rPr lang="cs-CZ" sz="4400" b="1" dirty="0" err="1" smtClean="0"/>
              <a:t>Ru</a:t>
            </a:r>
            <a:endParaRPr lang="cs-CZ" sz="4400" b="1" dirty="0" smtClean="0"/>
          </a:p>
          <a:p>
            <a:r>
              <a:rPr lang="cs-CZ" sz="4400" b="1" dirty="0" err="1" smtClean="0"/>
              <a:t>Rů</a:t>
            </a:r>
            <a:endParaRPr lang="cs-CZ" sz="4400" b="1" dirty="0" smtClean="0"/>
          </a:p>
          <a:p>
            <a:r>
              <a:rPr lang="cs-CZ" sz="4400" b="1" dirty="0" smtClean="0"/>
              <a:t>Ro </a:t>
            </a:r>
            <a:endParaRPr lang="cs-CZ" sz="4400" b="1" dirty="0"/>
          </a:p>
        </p:txBody>
      </p:sp>
      <p:pic>
        <p:nvPicPr>
          <p:cNvPr id="3074" name="Picture 2" descr="C:\Users\admin\AppData\Local\Microsoft\Windows\Temporary Internet Files\Content.IE5\K0O7W0UI\MP900405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134398"/>
            <a:ext cx="2736304" cy="183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DE4CGPLA\MP9002627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91668"/>
            <a:ext cx="2354670" cy="1561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dmin\AppData\Local\Microsoft\Windows\Temporary Internet Files\Content.IE5\99LSCPAK\MP90041175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196735" y="-1323528"/>
            <a:ext cx="45719" cy="975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829" y="4473143"/>
            <a:ext cx="1825142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dmin\AppData\Local\Microsoft\Windows\Temporary Internet Files\Content.IE5\JX1WAKUB\MP9004304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519" y="4077072"/>
            <a:ext cx="2255660" cy="2255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810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Čteme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400" dirty="0" smtClean="0"/>
              <a:t>Ruda má Reka.</a:t>
            </a:r>
          </a:p>
          <a:p>
            <a:r>
              <a:rPr lang="cs-CZ" sz="4400" dirty="0" smtClean="0"/>
              <a:t>Je to pes.</a:t>
            </a:r>
          </a:p>
          <a:p>
            <a:r>
              <a:rPr lang="cs-CZ" sz="4400" dirty="0" smtClean="0"/>
              <a:t>Rek jí maso.</a:t>
            </a:r>
          </a:p>
          <a:p>
            <a:r>
              <a:rPr lang="cs-CZ" sz="4400" dirty="0" smtClean="0"/>
              <a:t>Má rád párek</a:t>
            </a:r>
          </a:p>
          <a:p>
            <a:r>
              <a:rPr lang="cs-CZ" sz="4400" dirty="0" smtClean="0"/>
              <a:t>Ruda má rád Reka.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8636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slouží k vyvození nového písmena. Žáci připojují slabiky k obrázkům fixem nebo interaktivním perem. Čtou nová slova, dělí na slabiky. </a:t>
            </a:r>
            <a:r>
              <a:rPr lang="cs-CZ" dirty="0" smtClean="0"/>
              <a:t>Vymýšlejí </a:t>
            </a:r>
            <a:r>
              <a:rPr lang="cs-CZ" dirty="0" smtClean="0"/>
              <a:t>další slova s novým písmenem.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</a:t>
            </a:r>
            <a:r>
              <a:rPr lang="cs-CZ" dirty="0" smtClean="0"/>
              <a:t>ČERPÁNO:</a:t>
            </a:r>
            <a:endParaRPr lang="cs-CZ" dirty="0" smtClean="0"/>
          </a:p>
          <a:p>
            <a:r>
              <a:rPr lang="cs-CZ" sz="2800" dirty="0" smtClean="0"/>
              <a:t>ILUSTRACE: </a:t>
            </a:r>
            <a:r>
              <a:rPr lang="cs-CZ" sz="2800" dirty="0" smtClean="0">
                <a:hlinkClick r:id="rId2"/>
              </a:rPr>
              <a:t>www.office</a:t>
            </a:r>
            <a:r>
              <a:rPr lang="cs-CZ" sz="2800" dirty="0" smtClean="0"/>
              <a:t> microsoft.com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154</TotalTime>
  <Words>132</Words>
  <Application>Microsoft Office PowerPoint</Application>
  <PresentationFormat>Předvádění na obrazovce (4:3)</PresentationFormat>
  <Paragraphs>33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Písmeno R, r se představuje</vt:lpstr>
      <vt:lpstr>Čti slabiky</vt:lpstr>
      <vt:lpstr>Čteme nová slova</vt:lpstr>
      <vt:lpstr>Připoj slabiku</vt:lpstr>
      <vt:lpstr>Čteme věty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27</cp:revision>
  <dcterms:created xsi:type="dcterms:W3CDTF">2011-06-20T10:40:08Z</dcterms:created>
  <dcterms:modified xsi:type="dcterms:W3CDTF">2012-04-15T14:02:42Z</dcterms:modified>
</cp:coreProperties>
</file>