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8" r:id="rId2"/>
    <p:sldId id="256" r:id="rId3"/>
    <p:sldId id="259" r:id="rId4"/>
    <p:sldId id="260" r:id="rId5"/>
    <p:sldId id="261" r:id="rId6"/>
    <p:sldId id="265" r:id="rId7"/>
    <p:sldId id="269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5" d="100"/>
          <a:sy n="85" d="100"/>
        </p:scale>
        <p:origin x="-1734" y="-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1DCE4B-76F6-43E3-B44D-D857B9E6D387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B09ADD2-EDEC-4ECE-BADD-3F3B546367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7. 3. </a:t>
            </a:r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2013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VY_22_INOVACE_44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Mgr. Linda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Libenská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iteral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phrasal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/doslovná frázová slovesa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angličtina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20 minut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Vysvětlení, jak se tvoří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literal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phrasal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doslovná frázová slovesa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Psací potřeby pro studenty. Počítač s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projektorem pro učitele.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Studenti si zapisují gramatiku do svých sešitů. Studenti doplňují věty společně s učitelem.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Probíraná látka je součástí unit 11 – frázová slovesa 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literal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idiomatic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).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lépe pochopí, jak se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frázová slovesa tvoří.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Následně si je mohou procvičit.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Zapojeníí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audiovizuální techniky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 výuky.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478" y="260648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592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486600" cy="2808311"/>
          </a:xfrm>
        </p:spPr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Phrasal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frázová slovesa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32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340768"/>
            <a:ext cx="7630616" cy="2736304"/>
          </a:xfrm>
        </p:spPr>
        <p:txBody>
          <a:bodyPr/>
          <a:lstStyle/>
          <a:p>
            <a:r>
              <a:rPr lang="cs-CZ" sz="4800" dirty="0" err="1">
                <a:latin typeface="Times New Roman" pitchFamily="18" charset="0"/>
                <a:cs typeface="Times New Roman" pitchFamily="18" charset="0"/>
              </a:rPr>
              <a:t>Literal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>
                <a:latin typeface="Times New Roman" pitchFamily="18" charset="0"/>
                <a:cs typeface="Times New Roman" pitchFamily="18" charset="0"/>
              </a:rPr>
              <a:t>phrasal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– doslovná frázová slovesa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6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se tvoří?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Frázová slovesa se skládají ze slovesa, ke kterému je připojené příslovce, předložka nebo částice.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– jít, jet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3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sz="36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sz="3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jet pryč</a:t>
            </a:r>
          </a:p>
          <a:p>
            <a:pPr marL="0" indent="0">
              <a:buNone/>
            </a:pPr>
            <a:endParaRPr lang="cs-CZ" sz="36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50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Literal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phrasal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– doslovná frázová slovesa jsou doslovná, jejich význam lze odhadnout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699792" y="1600200"/>
            <a:ext cx="612068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Frázová slovesa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round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                          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throw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fill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fall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out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back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Pick up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1901984" cy="452628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Slovesa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Take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Give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Put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Get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Sit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Pick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Lie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Try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Throw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Fill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Fall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1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Odhadni význam frázových sloves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jít, jet pryč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svléknout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utratit, dát pryč, vydat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– obléknout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vyndat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sednout si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– podívat se 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back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jít, jet zpět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Pick up – zvednout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hledat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vypnout 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– zapnout)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Lie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lehnout si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round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otočit se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– vyzkoušet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Throw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vyhodit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Fill in – vyplnit (formulář)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Fall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– spadnout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dog) –  vzít ven, vyvenčit psa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out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back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Pick up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Lie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round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Try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Throw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Fill in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Fall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off</a:t>
            </a: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(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dog)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47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– doplň věty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Turn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Throw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pick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up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Try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endParaRPr lang="cs-CZ" sz="20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back</a:t>
            </a:r>
            <a:endParaRPr lang="cs-CZ" sz="20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Looking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endParaRPr lang="cs-CZ" sz="20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away</a:t>
            </a:r>
            <a:endParaRPr lang="cs-CZ" sz="20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………..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lights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dark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drop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paper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floor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,……..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………...my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coat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I´d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………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T-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shirt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feel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to……….on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chair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late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I´d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to………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I´m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……….my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glasses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did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them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anywhere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……..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want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save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some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20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75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459359"/>
          </a:xfrm>
        </p:spPr>
        <p:txBody>
          <a:bodyPr/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Děkuji za pozornost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7812360" y="2208648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3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Použitá literatura: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SOARS,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Liz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and John: 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Headway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Pre-intermediate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Oxford University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Oxford, 2007, ISBN 978-0-19-471585-0. </a:t>
            </a:r>
          </a:p>
          <a:p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Grammar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in Use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Cambridge University </a:t>
            </a:r>
            <a:r>
              <a:rPr lang="cs-CZ" dirty="0" err="1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Cambridge, 2004, ISBN 10 0-521-53289-2 </a:t>
            </a: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83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174</TotalTime>
  <Words>421</Words>
  <Application>Microsoft Office PowerPoint</Application>
  <PresentationFormat>Předvádění na obrazovce (4:3)</PresentationFormat>
  <Paragraphs>127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Phrasal verbs –  frázová slovesa</vt:lpstr>
      <vt:lpstr>Literal phrasal verbs – doslovná frázová slovesa</vt:lpstr>
      <vt:lpstr>Jak se tvoří?</vt:lpstr>
      <vt:lpstr>Literal phrasal verbs – doslovná frázová slovesa jsou doslovná, jejich význam lze odhadnout</vt:lpstr>
      <vt:lpstr>Odhadni význam frázových sloves </vt:lpstr>
      <vt:lpstr>Complete the sentences – doplň věty</vt:lpstr>
      <vt:lpstr>Děkuji za pozornost </vt:lpstr>
      <vt:lpstr>Použitá literatura:</vt:lpstr>
    </vt:vector>
  </TitlesOfParts>
  <Company>SUPŠ Jihlava - Helenín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Linda Libenská</dc:creator>
  <cp:lastModifiedBy>Linda Libenská</cp:lastModifiedBy>
  <cp:revision>16</cp:revision>
  <dcterms:created xsi:type="dcterms:W3CDTF">2013-03-07T07:23:19Z</dcterms:created>
  <dcterms:modified xsi:type="dcterms:W3CDTF">2013-09-23T11:57:47Z</dcterms:modified>
</cp:coreProperties>
</file>