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8" r:id="rId2"/>
    <p:sldId id="256" r:id="rId3"/>
    <p:sldId id="259" r:id="rId4"/>
    <p:sldId id="260" r:id="rId5"/>
    <p:sldId id="261" r:id="rId6"/>
    <p:sldId id="265" r:id="rId7"/>
    <p:sldId id="269" r:id="rId8"/>
    <p:sldId id="267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1734" y="-5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91DCE4B-76F6-43E3-B44D-D857B9E6D387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B09ADD2-EDEC-4ECE-BADD-3F3B546367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06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40000" lnSpcReduction="20000"/>
          </a:bodyPr>
          <a:lstStyle/>
          <a:p>
            <a:endParaRPr lang="cs-CZ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7. 3. </a:t>
            </a:r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2013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Projekt: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Kvalitní výuka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Registrační číslo: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CZ.1.07/1.5.00/34.0731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Číslo DUM: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VY_22_INOVACE_45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Jméno autora: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Mgr. Linda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Libenská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Název práce: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Idiomatic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phrasal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verbs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/frázová slovesa s přeneseným významem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angličtina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Časová dotace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20 minut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Vzdělávací cíl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Vysvětlení, jak se tvoří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idiomatic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phrasal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verbs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frázová slovesa s přeneseným významem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Psací potřeby pro studenty. Počítač s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projektorem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 učitele. 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Poznámka: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Studenti si zapisují gramatiku do svých sešitů. Studenti doplňují věty společně s učitelem.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Probíraná látka je součástí probírané gramatiky – frázová slovesa (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literal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idiomatic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Inovace:</a:t>
            </a:r>
            <a:r>
              <a:rPr lang="cs-CZ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Prezentace pomocí PowerPointu je názorná, studenti lépe pochopí, jak se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frázová slovesa tvoří.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Následně si je mohou procvičit.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Zapojení audiovizuální 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techniky do výuky. 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7488832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592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486600" cy="2808311"/>
          </a:xfrm>
        </p:spPr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Phrasal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verbs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frázová slovesa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432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340768"/>
            <a:ext cx="7630616" cy="2736304"/>
          </a:xfrm>
        </p:spPr>
        <p:txBody>
          <a:bodyPr/>
          <a:lstStyle/>
          <a:p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Idiomatic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err="1">
                <a:latin typeface="Times New Roman" pitchFamily="18" charset="0"/>
                <a:cs typeface="Times New Roman" pitchFamily="18" charset="0"/>
              </a:rPr>
              <a:t>phrasal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err="1">
                <a:latin typeface="Times New Roman" pitchFamily="18" charset="0"/>
                <a:cs typeface="Times New Roman" pitchFamily="18" charset="0"/>
              </a:rPr>
              <a:t>verbs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–frázová slovesa s přeneseným významem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86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 se tvoří?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Frázová slovesa se skládají ze slovesa, ke kterému je připojené příslovce, předložka nebo částice.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cs-CZ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Give</a:t>
            </a:r>
            <a:r>
              <a:rPr lang="cs-CZ" sz="3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dát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cs-CZ" sz="3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give</a:t>
            </a:r>
            <a:r>
              <a:rPr lang="cs-CZ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 – přestat, vzdát se (něčeho)</a:t>
            </a:r>
          </a:p>
          <a:p>
            <a:pPr marL="0" indent="0">
              <a:buNone/>
            </a:pPr>
            <a:endParaRPr lang="cs-CZ" sz="3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50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411560"/>
          </a:xfrm>
        </p:spPr>
        <p:txBody>
          <a:bodyPr/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Idiomatic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phrasal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verbs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– frázová slovesa, jejichž význam je přenesený, nelze ho odhadnout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2699792" y="1600200"/>
            <a:ext cx="6120680" cy="492514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Frázová slovesa     </a:t>
            </a: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Give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after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Break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down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on</a:t>
            </a:r>
          </a:p>
          <a:p>
            <a:pPr marL="0" indent="0">
              <a:buNone/>
            </a:pP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Run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Grow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Come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on</a:t>
            </a: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Hurry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Wake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Go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Fall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Ask</a:t>
            </a:r>
            <a:r>
              <a:rPr lang="cs-CZ" sz="7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sz="7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3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1901984" cy="452628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Slovesa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Give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Take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Break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Run 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Grow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Come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Hurry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Wake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Go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Fall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Ask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1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Odhadni význam frázových sloves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Give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 – skončit, zanechat něčeho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vzlétnout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odsunout na jindy, posunout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after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pečovat, starat se o někoho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Break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down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rozbít, porouchat se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somebody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vycházet s někým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Run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spotřebovat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 – vyhledat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! Dávej pozor! Bacha!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Grow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 – vyrůstat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Come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on! No tak! Honem!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Hurry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up! Pospěš si!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Wake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 – probudit se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uhasit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Go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somebody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chodit s někým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Fall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somebody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rozhádat se s někým</a:t>
            </a:r>
          </a:p>
          <a:p>
            <a:pPr marL="0" indent="0">
              <a:buNone/>
            </a:pP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Ask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somebody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pozvat 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někoho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Give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after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Break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down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on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Run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Grow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Come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on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Hurry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Wake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Go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Fall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Ask</a:t>
            </a:r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247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Complete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sentences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– doplň věty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436096" y="1600200"/>
            <a:ext cx="3250704" cy="4525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Run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Broke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down</a:t>
            </a:r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Wakes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up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Fell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after</a:t>
            </a:r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Hurry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up</a:t>
            </a:r>
            <a:endParaRPr lang="cs-CZ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782304" cy="452628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to …….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word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in a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dictionary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will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milk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we´ve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………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can´t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come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to ……..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meeting to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another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I´ll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go by bus, my car……..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yesterday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fire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brigade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………..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fire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My alarm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clock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........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…..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7.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feel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miserable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I ……..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boyfriend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yesterday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I´ll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……… my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little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sister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………!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We´ll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miss </a:t>
            </a:r>
            <a:r>
              <a:rPr lang="cs-CZ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bus. </a:t>
            </a:r>
          </a:p>
          <a:p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817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459359"/>
          </a:xfrm>
        </p:spPr>
        <p:txBody>
          <a:bodyPr/>
          <a:lstStyle/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Děkuji za pozornost 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unce 3"/>
          <p:cNvSpPr/>
          <p:nvPr/>
        </p:nvSpPr>
        <p:spPr>
          <a:xfrm>
            <a:off x="7812360" y="2208648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3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Použitá literatura: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SOARS,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Liz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and John: 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New </a:t>
            </a:r>
            <a:r>
              <a:rPr lang="cs-CZ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Headway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Pre-intermediate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Oxford University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Oxford, 2007, ISBN 978-0-19-471585-0. </a:t>
            </a:r>
          </a:p>
          <a:p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MURPHY, Raymond: </a:t>
            </a:r>
            <a:r>
              <a:rPr lang="cs-CZ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cs-CZ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in Use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Cambridge University </a:t>
            </a:r>
            <a:r>
              <a:rPr lang="cs-CZ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Cambridge, 2004, ISBN 10 0-521-53289-2 </a:t>
            </a:r>
          </a:p>
          <a:p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183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</TotalTime>
  <Words>364</Words>
  <Application>Microsoft Office PowerPoint</Application>
  <PresentationFormat>Předvádění na obrazovce (4:3)</PresentationFormat>
  <Paragraphs>150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Phrasal verbs –  frázová slovesa</vt:lpstr>
      <vt:lpstr>Idiomatic phrasal verbs –frázová slovesa s přeneseným významem</vt:lpstr>
      <vt:lpstr>Jak se tvoří?</vt:lpstr>
      <vt:lpstr>Idiomatic phrasal verbs – frázová slovesa, jejichž význam je přenesený, nelze ho odhadnout</vt:lpstr>
      <vt:lpstr>Odhadni význam frázových sloves </vt:lpstr>
      <vt:lpstr>Complete the sentences – doplň věty</vt:lpstr>
      <vt:lpstr>Děkuji za pozornost </vt:lpstr>
      <vt:lpstr>Použitá literatura:</vt:lpstr>
    </vt:vector>
  </TitlesOfParts>
  <Company>SUPŠ Jihlava - Helenín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Linda Libenská</dc:creator>
  <cp:lastModifiedBy>Linda Libenská</cp:lastModifiedBy>
  <cp:revision>21</cp:revision>
  <dcterms:created xsi:type="dcterms:W3CDTF">2013-03-07T07:23:19Z</dcterms:created>
  <dcterms:modified xsi:type="dcterms:W3CDTF">2013-09-23T11:47:38Z</dcterms:modified>
</cp:coreProperties>
</file>