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 Písmeno </a:t>
          </a:r>
          <a:r>
            <a:rPr lang="cs-CZ" sz="2000" baseline="0" dirty="0" err="1" smtClean="0"/>
            <a:t>H,h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VY_32_INOVACE_11 Písmeno </a:t>
          </a:r>
          <a:r>
            <a:rPr lang="cs-CZ" sz="2000" kern="1200" baseline="0" dirty="0" err="1" smtClean="0"/>
            <a:t>H,h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1. ročník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719822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/>
          <a:lstStyle/>
          <a:p>
            <a:r>
              <a:rPr lang="cs-CZ" smtClean="0"/>
              <a:t>Představuje se vám písmeno H 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normAutofit/>
          </a:bodyPr>
          <a:lstStyle/>
          <a:p>
            <a:r>
              <a:rPr lang="cs-CZ" sz="9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   h				H h</a:t>
            </a:r>
          </a:p>
          <a:p>
            <a:pPr lvl="7"/>
            <a:r>
              <a:rPr lang="cs-CZ" sz="9600" b="1" smtClean="0">
                <a:solidFill>
                  <a:srgbClr val="FF0000"/>
                </a:solidFill>
              </a:rPr>
              <a:t>H h</a:t>
            </a:r>
            <a:endParaRPr lang="cs-CZ" sz="96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9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H, h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65" y="1484784"/>
            <a:ext cx="9562779" cy="704314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Hop ,</a:t>
            </a:r>
            <a:r>
              <a:rPr lang="cs-CZ" sz="3600" dirty="0" err="1" smtClean="0"/>
              <a:t>koníčku,hejsa</a:t>
            </a:r>
            <a:r>
              <a:rPr lang="cs-CZ" sz="3600" dirty="0" smtClean="0"/>
              <a:t>, hejsa,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ojedeme do </a:t>
            </a:r>
            <a:r>
              <a:rPr lang="cs-CZ" sz="3600" dirty="0" err="1" smtClean="0"/>
              <a:t>Brandejsa</a:t>
            </a:r>
            <a:r>
              <a:rPr lang="cs-CZ" sz="3600" dirty="0" smtClean="0"/>
              <a:t>!</a:t>
            </a:r>
            <a:endParaRPr lang="cs-CZ" sz="3600" dirty="0"/>
          </a:p>
        </p:txBody>
      </p:sp>
      <p:pic>
        <p:nvPicPr>
          <p:cNvPr id="6146" name="Picture 2" descr="C:\Users\admin\AppData\Local\Microsoft\Windows\Temporary Internet Files\Content.IE5\JX1WAKUB\MP9004064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96952"/>
            <a:ext cx="5593543" cy="2964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75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Jsou vysoké……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1600200"/>
            <a:ext cx="8229600" cy="452596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9600" b="1" dirty="0" smtClean="0"/>
              <a:t>ho</a:t>
            </a:r>
            <a:endParaRPr lang="cs-CZ" sz="9600" b="1" dirty="0"/>
          </a:p>
        </p:txBody>
      </p:sp>
      <p:pic>
        <p:nvPicPr>
          <p:cNvPr id="7170" name="Picture 2" descr="C:\Users\admin\AppData\Local\Microsoft\Windows\Temporary Internet Files\Content.IE5\99LSCPAK\MP9004012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524" y="2360613"/>
            <a:ext cx="390207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3543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Jsem černý jako noc, v zimě létám nad poli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05064"/>
            <a:ext cx="4199044" cy="21210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b="1" dirty="0" smtClean="0"/>
              <a:t>ha</a:t>
            </a:r>
            <a:endParaRPr lang="cs-CZ" sz="9600" b="1" dirty="0"/>
          </a:p>
        </p:txBody>
      </p:sp>
      <p:pic>
        <p:nvPicPr>
          <p:cNvPr id="8194" name="Picture 2" descr="C:\Users\admin\AppData\Local\Microsoft\Windows\Temporary Internet Files\Content.IE5\S7687CZ2\MP90043877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526" y="1340768"/>
            <a:ext cx="2071541" cy="3789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051720" y="3789040"/>
            <a:ext cx="3096344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964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Jdou a jdou, jedna za druhou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93307" y="2238622"/>
            <a:ext cx="2497935" cy="992585"/>
          </a:xfrm>
        </p:spPr>
        <p:txBody>
          <a:bodyPr>
            <a:normAutofit fontScale="70000" lnSpcReduction="20000"/>
          </a:bodyPr>
          <a:lstStyle/>
          <a:p>
            <a:r>
              <a:rPr lang="cs-CZ" sz="9600" dirty="0" err="1" smtClean="0"/>
              <a:t>Hu</a:t>
            </a:r>
            <a:r>
              <a:rPr lang="cs-CZ" sz="9600" dirty="0" smtClean="0"/>
              <a:t> </a:t>
            </a:r>
            <a:endParaRPr lang="cs-CZ" sz="9600" dirty="0"/>
          </a:p>
        </p:txBody>
      </p:sp>
      <p:pic>
        <p:nvPicPr>
          <p:cNvPr id="9218" name="Picture 2" descr="C:\Users\admin\AppData\Local\Microsoft\Windows\Temporary Internet Files\Content.IE5\DE4CGPLA\MP900406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645024"/>
            <a:ext cx="3831666" cy="255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23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Jsem stále někdo jiný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685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9600" dirty="0" smtClean="0"/>
              <a:t>He </a:t>
            </a:r>
            <a:endParaRPr lang="cs-CZ" sz="9600" dirty="0"/>
          </a:p>
        </p:txBody>
      </p:sp>
      <p:pic>
        <p:nvPicPr>
          <p:cNvPr id="10242" name="Picture 2" descr="C:\Users\admin\AppData\Local\Microsoft\Windows\Temporary Internet Files\Content.IE5\K0O7W0UI\MC9002320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774" y="1605720"/>
            <a:ext cx="2571554" cy="2691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051720" y="2636912"/>
            <a:ext cx="259228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037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Čteme slova s písmenkem 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7952" y="1556792"/>
            <a:ext cx="8058464" cy="4569371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Had		Hana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Hod		hala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Roh		hory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Hůl		noha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Helena		jahody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Jih			haló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1266" name="Picture 2" descr="C:\Users\admin\AppData\Local\Microsoft\Windows\Temporary Internet Files\Content.IE5\AM1I8PN9\MP9004097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564904"/>
            <a:ext cx="240899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9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Ještě další nová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5864" y="1196752"/>
            <a:ext cx="7388544" cy="4929410"/>
          </a:xfrm>
        </p:spPr>
        <p:txBody>
          <a:bodyPr>
            <a:normAutofit/>
          </a:bodyPr>
          <a:lstStyle/>
          <a:p>
            <a:r>
              <a:rPr lang="cs-CZ" dirty="0" smtClean="0"/>
              <a:t>Hynek		hra je</a:t>
            </a:r>
          </a:p>
          <a:p>
            <a:r>
              <a:rPr lang="cs-CZ" dirty="0" smtClean="0"/>
              <a:t>Hokej		hra na</a:t>
            </a:r>
          </a:p>
          <a:p>
            <a:r>
              <a:rPr lang="cs-CZ" dirty="0" smtClean="0"/>
              <a:t>Hotel		</a:t>
            </a:r>
            <a:r>
              <a:rPr lang="cs-CZ" dirty="0" err="1" smtClean="0"/>
              <a:t>hlí</a:t>
            </a:r>
            <a:r>
              <a:rPr lang="cs-CZ" dirty="0" smtClean="0"/>
              <a:t> na</a:t>
            </a:r>
          </a:p>
          <a:p>
            <a:r>
              <a:rPr lang="cs-CZ" dirty="0" smtClean="0"/>
              <a:t>Hodit		</a:t>
            </a:r>
            <a:r>
              <a:rPr lang="cs-CZ" dirty="0" err="1" smtClean="0"/>
              <a:t>kni</a:t>
            </a:r>
            <a:r>
              <a:rPr lang="cs-CZ" dirty="0" smtClean="0"/>
              <a:t> </a:t>
            </a:r>
            <a:r>
              <a:rPr lang="cs-CZ" dirty="0" err="1" smtClean="0"/>
              <a:t>hy</a:t>
            </a:r>
            <a:endParaRPr lang="cs-CZ" dirty="0" smtClean="0"/>
          </a:p>
          <a:p>
            <a:r>
              <a:rPr lang="cs-CZ" dirty="0" smtClean="0"/>
              <a:t>Housata		hotovo</a:t>
            </a:r>
          </a:p>
          <a:p>
            <a:r>
              <a:rPr lang="cs-CZ" dirty="0" smtClean="0"/>
              <a:t>Záhon		nehet</a:t>
            </a:r>
            <a:endParaRPr lang="cs-CZ" dirty="0"/>
          </a:p>
        </p:txBody>
      </p:sp>
      <p:pic>
        <p:nvPicPr>
          <p:cNvPr id="12290" name="Picture 2" descr="C:\Users\admin\AppData\Local\Microsoft\Windows\Temporary Internet Files\Content.IE5\76EXJNNP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56126"/>
            <a:ext cx="3024336" cy="289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810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Super, šikulové!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9"/>
            <a:ext cx="7283151" cy="334523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3314" name="Picture 2" descr="C:\Users\admin\AppData\Local\Microsoft\Windows\Temporary Internet Files\Content.IE5\AM1I8PN9\MC9004331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950" y="1599779"/>
            <a:ext cx="5231234" cy="5231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962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r>
              <a:rPr lang="cs-CZ" dirty="0" smtClean="0"/>
              <a:t>: Žáci </a:t>
            </a:r>
            <a:r>
              <a:rPr lang="cs-CZ" dirty="0" smtClean="0"/>
              <a:t>s pomocí obrázků vyvozují písmeno, hledají slova začínající touto hláskou. V závěru čtou slova obsahující tuto hlásku.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46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Ilustrace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40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120</Words>
  <Application>Microsoft Office PowerPoint</Application>
  <PresentationFormat>Předvádění na obrazovce (4:3)</PresentationFormat>
  <Paragraphs>38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Představuje se vám písmeno H h</vt:lpstr>
      <vt:lpstr>H, h    </vt:lpstr>
      <vt:lpstr>Jsou vysoké……</vt:lpstr>
      <vt:lpstr>Jsem černý jako noc, v zimě létám nad poli</vt:lpstr>
      <vt:lpstr>Jdou a jdou, jedna za druhou</vt:lpstr>
      <vt:lpstr>Jsem stále někdo jiný</vt:lpstr>
      <vt:lpstr>Čteme slova s písmenkem h</vt:lpstr>
      <vt:lpstr>Ještě další nová slova</vt:lpstr>
      <vt:lpstr>Super, šikulové!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29</cp:revision>
  <dcterms:created xsi:type="dcterms:W3CDTF">2011-06-20T10:40:08Z</dcterms:created>
  <dcterms:modified xsi:type="dcterms:W3CDTF">2012-02-20T10:45:36Z</dcterms:modified>
</cp:coreProperties>
</file>