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61" r:id="rId4"/>
    <p:sldId id="259" r:id="rId5"/>
    <p:sldId id="278" r:id="rId6"/>
    <p:sldId id="279" r:id="rId7"/>
    <p:sldId id="264" r:id="rId8"/>
    <p:sldId id="271" r:id="rId9"/>
    <p:sldId id="273" r:id="rId10"/>
    <p:sldId id="274" r:id="rId11"/>
    <p:sldId id="280" r:id="rId12"/>
    <p:sldId id="276" r:id="rId13"/>
    <p:sldId id="281" r:id="rId14"/>
    <p:sldId id="283" r:id="rId15"/>
    <p:sldId id="282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50" autoAdjust="0"/>
    <p:restoredTop sz="94660"/>
  </p:normalViewPr>
  <p:slideViewPr>
    <p:cSldViewPr>
      <p:cViewPr varScale="1">
        <p:scale>
          <a:sx n="70" d="100"/>
          <a:sy n="70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89A54-594E-4C4C-BAB7-C9330D716450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5168-A446-4A94-89CD-4B8FAF0EE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98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017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57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41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9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8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168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89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017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84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34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535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/>
              <a:t>I-Čj-4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Vyjmenovaná slova po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564904"/>
            <a:ext cx="6400800" cy="1752600"/>
          </a:xfrm>
        </p:spPr>
        <p:txBody>
          <a:bodyPr>
            <a:noAutofit/>
          </a:bodyPr>
          <a:lstStyle/>
          <a:p>
            <a:r>
              <a:rPr lang="cs-CZ" sz="15000" dirty="0" smtClean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M</a:t>
            </a:r>
            <a:endParaRPr lang="cs-CZ" sz="15000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6769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36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5000" b="1" dirty="0">
                <a:latin typeface="Courier New" pitchFamily="49" charset="0"/>
                <a:cs typeface="Courier New" pitchFamily="49" charset="0"/>
              </a:rPr>
              <a:t>m</a:t>
            </a:r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y, mýt, myslit, mýlit se, hmyz, myš, hlemýžď, mýtina, zamykat, smyk, dmýchat, chmýří, nachomýtnout se, Litomyšl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26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MY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7859216" cy="4569371"/>
          </a:xfrm>
        </p:spPr>
        <p:txBody>
          <a:bodyPr/>
          <a:lstStyle/>
          <a:p>
            <a:r>
              <a:rPr lang="cs-CZ" sz="2000" b="1" dirty="0" smtClean="0"/>
              <a:t>Zájmeno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8909328"/>
              </p:ext>
            </p:extLst>
          </p:nvPr>
        </p:nvGraphicFramePr>
        <p:xfrm>
          <a:off x="755576" y="2204864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937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MÝT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9327360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myji, - 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myjeme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myješ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myjete, - 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60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MYSLIT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375095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myslí, - </a:t>
                      </a:r>
                      <a:r>
                        <a:rPr lang="cs-CZ" sz="2000" kern="1200" dirty="0" err="1" smtClean="0">
                          <a:effectLst/>
                        </a:rPr>
                        <a:t>ejí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myslete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MÝLIT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390191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mylte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HMYZ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636520"/>
              </p:ext>
            </p:extLst>
          </p:nvPr>
        </p:nvGraphicFramePr>
        <p:xfrm>
          <a:off x="611560" y="2060848"/>
          <a:ext cx="5042535" cy="33710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hmyzem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697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MYŠ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819771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myš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myším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myšmi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35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HLEMÝŽĎ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265628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726272"/>
                <a:gridCol w="2234223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hlemýžď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hlemýžďů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hlemýždi, -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hlemýžďům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hlemýždi, -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hlemýžděm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hlemýždi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33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MÝTINA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362332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mýtin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mýtinami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462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ZAMYKAT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994322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zamykáme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zamykáš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zamykáte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zamykají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zamykejte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SMYK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674991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smyk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smyk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smycích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smyky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52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DMÝCHAT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3839501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dmýcháme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dmýcháš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dmýcháte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dmýchají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dmýchejte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>
                <a:latin typeface="Courier New" pitchFamily="49" charset="0"/>
                <a:cs typeface="Courier New" pitchFamily="49" charset="0"/>
              </a:rPr>
              <a:t>C</a:t>
            </a:r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HMÝŘÍ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středního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637240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chmýřím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35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NACHOMÝTNOUT SE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973343"/>
              </p:ext>
            </p:extLst>
          </p:nvPr>
        </p:nvGraphicFramePr>
        <p:xfrm>
          <a:off x="683568" y="2204864"/>
          <a:ext cx="5976664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940515"/>
                <a:gridCol w="2304256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nachomýtnu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nachomýtneme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nachomýtneš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nachomýtnete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nachomýtnou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nachomýtni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nachomýtněte se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51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LITOMYŠL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99489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Litomyšl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Litomyšlí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918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588</Words>
  <Application>Microsoft Office PowerPoint</Application>
  <PresentationFormat>Předvádění na obrazovce (4:3)</PresentationFormat>
  <Paragraphs>277</Paragraphs>
  <Slides>16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I-Čj-4  Vyjmenovaná slova po</vt:lpstr>
      <vt:lpstr>my, mýt, myslit, mýlit se, hmyz, myš, hlemýžď, mýtina, zamykat, smyk, dmýchat, chmýří, nachomýtnout se, Litomyšl</vt:lpstr>
      <vt:lpstr>MY</vt:lpstr>
      <vt:lpstr>MÝT</vt:lpstr>
      <vt:lpstr>MYSLIT</vt:lpstr>
      <vt:lpstr>MÝLIT SE</vt:lpstr>
      <vt:lpstr>HMYZ</vt:lpstr>
      <vt:lpstr>MYŠ</vt:lpstr>
      <vt:lpstr>HLEMÝŽĎ</vt:lpstr>
      <vt:lpstr>MÝTINA</vt:lpstr>
      <vt:lpstr>ZAMYKAT</vt:lpstr>
      <vt:lpstr>SMYK</vt:lpstr>
      <vt:lpstr>DMÝCHAT</vt:lpstr>
      <vt:lpstr>CHMÝŘÍ</vt:lpstr>
      <vt:lpstr>NACHOMÝTNOUT SE</vt:lpstr>
      <vt:lpstr>LITOMYŠL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</dc:title>
  <dc:creator>Petr Jorda</dc:creator>
  <cp:lastModifiedBy>Petr Jorda</cp:lastModifiedBy>
  <cp:revision>24</cp:revision>
  <dcterms:created xsi:type="dcterms:W3CDTF">2010-12-30T06:39:22Z</dcterms:created>
  <dcterms:modified xsi:type="dcterms:W3CDTF">2011-03-12T19:46:24Z</dcterms:modified>
</cp:coreProperties>
</file>