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D466F-4A8C-42C4-965F-AFB63E1AC4BD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1043C-7A24-49E9-BAAB-BCA8EC0D9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D466F-4A8C-42C4-965F-AFB63E1AC4BD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1043C-7A24-49E9-BAAB-BCA8EC0D9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D466F-4A8C-42C4-965F-AFB63E1AC4BD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1043C-7A24-49E9-BAAB-BCA8EC0D9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D466F-4A8C-42C4-965F-AFB63E1AC4BD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1043C-7A24-49E9-BAAB-BCA8EC0D9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D466F-4A8C-42C4-965F-AFB63E1AC4BD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1043C-7A24-49E9-BAAB-BCA8EC0D9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D466F-4A8C-42C4-965F-AFB63E1AC4BD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1043C-7A24-49E9-BAAB-BCA8EC0D9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D466F-4A8C-42C4-965F-AFB63E1AC4BD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1043C-7A24-49E9-BAAB-BCA8EC0D9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D466F-4A8C-42C4-965F-AFB63E1AC4BD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1043C-7A24-49E9-BAAB-BCA8EC0D9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D466F-4A8C-42C4-965F-AFB63E1AC4BD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1043C-7A24-49E9-BAAB-BCA8EC0D9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D466F-4A8C-42C4-965F-AFB63E1AC4BD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1043C-7A24-49E9-BAAB-BCA8EC0D9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CD466F-4A8C-42C4-965F-AFB63E1AC4BD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1043C-7A24-49E9-BAAB-BCA8EC0D9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CD466F-4A8C-42C4-965F-AFB63E1AC4BD}" type="datetimeFigureOut">
              <a:rPr lang="cs-CZ" smtClean="0"/>
              <a:pPr/>
              <a:t>22.10.2014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1043C-7A24-49E9-BAAB-BCA8EC0D9F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Autofit/>
          </a:bodyPr>
          <a:lstStyle/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sz="1400" b="1" i="1" dirty="0">
                <a:latin typeface="Calibri" pitchFamily="34" charset="0"/>
                <a:cs typeface="Times New Roman" pitchFamily="18" charset="0"/>
              </a:rPr>
              <a:t>Datum: </a:t>
            </a:r>
            <a:r>
              <a:rPr lang="cs-CZ" sz="1400" dirty="0" smtClean="0">
                <a:latin typeface="Calibri" pitchFamily="34" charset="0"/>
                <a:cs typeface="Times New Roman" pitchFamily="18" charset="0"/>
              </a:rPr>
              <a:t>10. </a:t>
            </a:r>
            <a:r>
              <a:rPr lang="cs-CZ" sz="1400" dirty="0">
                <a:latin typeface="Calibri" pitchFamily="34" charset="0"/>
                <a:cs typeface="Times New Roman" pitchFamily="18" charset="0"/>
              </a:rPr>
              <a:t>3. 2013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sz="1400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sz="1400" b="1" i="1" dirty="0">
                <a:latin typeface="Calibri" pitchFamily="34" charset="0"/>
                <a:cs typeface="Times New Roman" pitchFamily="18" charset="0"/>
              </a:rPr>
              <a:t>Projekt:</a:t>
            </a:r>
            <a:r>
              <a:rPr lang="cs-CZ" sz="1400" b="1" dirty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400" dirty="0">
                <a:latin typeface="Calibri" pitchFamily="34" charset="0"/>
                <a:cs typeface="Times New Roman" pitchFamily="18" charset="0"/>
              </a:rPr>
              <a:t>Kvalitní výuka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sz="1400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sz="1400" b="1" i="1" dirty="0">
                <a:latin typeface="Calibri" pitchFamily="34" charset="0"/>
                <a:cs typeface="Times New Roman" pitchFamily="18" charset="0"/>
              </a:rPr>
              <a:t>Registrační číslo:</a:t>
            </a:r>
            <a:r>
              <a:rPr lang="cs-CZ" sz="1400" b="1" dirty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400" dirty="0">
                <a:latin typeface="Calibri" pitchFamily="34" charset="0"/>
                <a:cs typeface="Times New Roman" pitchFamily="18" charset="0"/>
              </a:rPr>
              <a:t>CZ.1.07/1.5.00/34.0731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sz="1400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sz="1400" b="1" i="1" dirty="0">
                <a:latin typeface="Calibri" pitchFamily="34" charset="0"/>
                <a:cs typeface="Times New Roman" pitchFamily="18" charset="0"/>
              </a:rPr>
              <a:t>Číslo DUM:</a:t>
            </a:r>
            <a:r>
              <a:rPr lang="cs-CZ" sz="1400" b="1" dirty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400" dirty="0" smtClean="0">
                <a:latin typeface="Calibri" pitchFamily="34" charset="0"/>
                <a:cs typeface="Times New Roman" pitchFamily="18" charset="0"/>
              </a:rPr>
              <a:t>VY_22_INOVACE_24</a:t>
            </a:r>
            <a:r>
              <a:rPr lang="cs-CZ" sz="1400" b="1" dirty="0">
                <a:latin typeface="Calibri" pitchFamily="34" charset="0"/>
                <a:cs typeface="Times New Roman" pitchFamily="18" charset="0"/>
              </a:rPr>
              <a:t>	</a:t>
            </a:r>
            <a:endParaRPr lang="cs-CZ" sz="1400" dirty="0">
              <a:latin typeface="Calibri" pitchFamily="34" charset="0"/>
              <a:cs typeface="Times New Roman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sz="1400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sz="1400" b="1" i="1" dirty="0">
                <a:latin typeface="Calibri" pitchFamily="34" charset="0"/>
                <a:cs typeface="Times New Roman" pitchFamily="18" charset="0"/>
              </a:rPr>
              <a:t>Jméno autora:</a:t>
            </a:r>
            <a:r>
              <a:rPr lang="cs-CZ" sz="1400" b="1" dirty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400" dirty="0">
                <a:latin typeface="Calibri" pitchFamily="34" charset="0"/>
                <a:cs typeface="Times New Roman" pitchFamily="18" charset="0"/>
              </a:rPr>
              <a:t>Mgr. Renata </a:t>
            </a:r>
            <a:r>
              <a:rPr lang="cs-CZ" sz="1400" dirty="0" err="1">
                <a:latin typeface="Calibri" pitchFamily="34" charset="0"/>
                <a:cs typeface="Times New Roman" pitchFamily="18" charset="0"/>
              </a:rPr>
              <a:t>Paulíčková</a:t>
            </a:r>
            <a:endParaRPr lang="cs-CZ" sz="1400" dirty="0">
              <a:latin typeface="Calibri" pitchFamily="34" charset="0"/>
              <a:cs typeface="Times New Roman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sz="1400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sz="1400" b="1" i="1" dirty="0">
                <a:latin typeface="Calibri" pitchFamily="34" charset="0"/>
                <a:cs typeface="Times New Roman" pitchFamily="18" charset="0"/>
              </a:rPr>
              <a:t>Název práce:</a:t>
            </a:r>
            <a:r>
              <a:rPr lang="cs-CZ" sz="1400" b="1" dirty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Calibri" pitchFamily="34" charset="0"/>
                <a:cs typeface="Times New Roman" pitchFamily="18" charset="0"/>
              </a:rPr>
              <a:t>Verbs</a:t>
            </a:r>
            <a:r>
              <a:rPr lang="cs-CZ" sz="1400" dirty="0" smtClean="0">
                <a:latin typeface="Calibri" pitchFamily="34" charset="0"/>
                <a:cs typeface="Times New Roman" pitchFamily="18" charset="0"/>
              </a:rPr>
              <a:t> + -</a:t>
            </a:r>
            <a:r>
              <a:rPr lang="cs-CZ" sz="1400" dirty="0" err="1" smtClean="0">
                <a:latin typeface="Calibri" pitchFamily="34" charset="0"/>
                <a:cs typeface="Times New Roman" pitchFamily="18" charset="0"/>
              </a:rPr>
              <a:t>ing</a:t>
            </a:r>
            <a:r>
              <a:rPr lang="cs-CZ" sz="1400" dirty="0" smtClean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Calibri" pitchFamily="34" charset="0"/>
                <a:cs typeface="Times New Roman" pitchFamily="18" charset="0"/>
              </a:rPr>
              <a:t>form</a:t>
            </a:r>
            <a:r>
              <a:rPr lang="cs-CZ" sz="1400" dirty="0" smtClean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400" dirty="0" err="1" smtClean="0">
                <a:latin typeface="Calibri" pitchFamily="34" charset="0"/>
                <a:cs typeface="Times New Roman" pitchFamily="18" charset="0"/>
              </a:rPr>
              <a:t>or</a:t>
            </a:r>
            <a:r>
              <a:rPr lang="cs-CZ" sz="1400" dirty="0" smtClean="0">
                <a:latin typeface="Calibri" pitchFamily="34" charset="0"/>
                <a:cs typeface="Times New Roman" pitchFamily="18" charset="0"/>
              </a:rPr>
              <a:t> infinitive II.</a:t>
            </a:r>
            <a:endParaRPr lang="cs-CZ" sz="1400" dirty="0">
              <a:latin typeface="Calibri" pitchFamily="34" charset="0"/>
              <a:cs typeface="Times New Roman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sz="1400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sz="1400" b="1" i="1" dirty="0">
                <a:latin typeface="Calibri" pitchFamily="34" charset="0"/>
                <a:cs typeface="Times New Roman" pitchFamily="18" charset="0"/>
              </a:rPr>
              <a:t>Předmět</a:t>
            </a:r>
            <a:r>
              <a:rPr lang="cs-CZ" sz="1400" i="1" dirty="0">
                <a:latin typeface="Calibri" pitchFamily="34" charset="0"/>
                <a:cs typeface="Times New Roman" pitchFamily="18" charset="0"/>
              </a:rPr>
              <a:t>:</a:t>
            </a:r>
            <a:r>
              <a:rPr lang="cs-CZ" sz="1400" dirty="0">
                <a:latin typeface="Calibri" pitchFamily="34" charset="0"/>
                <a:cs typeface="Times New Roman" pitchFamily="18" charset="0"/>
              </a:rPr>
              <a:t> angličtina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sz="1400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sz="1400" b="1" i="1" dirty="0">
                <a:latin typeface="Calibri" pitchFamily="34" charset="0"/>
                <a:cs typeface="Times New Roman" pitchFamily="18" charset="0"/>
              </a:rPr>
              <a:t>Ročník:</a:t>
            </a:r>
            <a:r>
              <a:rPr lang="cs-CZ" sz="1400" b="1" dirty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400" dirty="0">
                <a:latin typeface="Calibri" pitchFamily="34" charset="0"/>
                <a:cs typeface="Times New Roman" pitchFamily="18" charset="0"/>
              </a:rPr>
              <a:t>1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sz="1400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sz="1400" b="1" i="1" dirty="0">
                <a:latin typeface="Calibri" pitchFamily="34" charset="0"/>
                <a:cs typeface="Times New Roman" pitchFamily="18" charset="0"/>
              </a:rPr>
              <a:t>Časová dotace</a:t>
            </a:r>
            <a:r>
              <a:rPr lang="cs-CZ" sz="1400" i="1" dirty="0">
                <a:latin typeface="Calibri" pitchFamily="34" charset="0"/>
                <a:cs typeface="Times New Roman" pitchFamily="18" charset="0"/>
              </a:rPr>
              <a:t>:</a:t>
            </a:r>
            <a:r>
              <a:rPr lang="cs-CZ" sz="1400" dirty="0">
                <a:latin typeface="Calibri" pitchFamily="34" charset="0"/>
                <a:cs typeface="Times New Roman" pitchFamily="18" charset="0"/>
              </a:rPr>
              <a:t> 10 minut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sz="1400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sz="1400" b="1" i="1" dirty="0">
                <a:latin typeface="Calibri" pitchFamily="34" charset="0"/>
                <a:cs typeface="Times New Roman" pitchFamily="18" charset="0"/>
              </a:rPr>
              <a:t>Vzdělávací cíl</a:t>
            </a:r>
            <a:r>
              <a:rPr lang="cs-CZ" sz="1400" i="1" dirty="0" smtClean="0">
                <a:latin typeface="Calibri" pitchFamily="34" charset="0"/>
                <a:cs typeface="Times New Roman" pitchFamily="18" charset="0"/>
              </a:rPr>
              <a:t>: </a:t>
            </a:r>
            <a:r>
              <a:rPr lang="cs-CZ" sz="1400" dirty="0" smtClean="0">
                <a:latin typeface="Calibri" pitchFamily="34" charset="0"/>
                <a:cs typeface="Times New Roman" pitchFamily="18" charset="0"/>
              </a:rPr>
              <a:t>Procvičení slovesných vzorců.</a:t>
            </a:r>
            <a:endParaRPr lang="cs-CZ" sz="1400" dirty="0">
              <a:latin typeface="Calibri" pitchFamily="34" charset="0"/>
              <a:cs typeface="Times New Roman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sz="1400" dirty="0">
                <a:latin typeface="Calibri" pitchFamily="34" charset="0"/>
                <a:cs typeface="Times New Roman" pitchFamily="18" charset="0"/>
              </a:rPr>
              <a:t> </a:t>
            </a:r>
            <a:r>
              <a:rPr lang="cs-CZ" sz="1400" b="1" i="1" dirty="0">
                <a:latin typeface="Calibri" pitchFamily="34" charset="0"/>
                <a:cs typeface="Times New Roman" pitchFamily="18" charset="0"/>
              </a:rPr>
              <a:t>Pomůcky</a:t>
            </a:r>
            <a:r>
              <a:rPr lang="cs-CZ" sz="1400" i="1" dirty="0">
                <a:latin typeface="Calibri" pitchFamily="34" charset="0"/>
                <a:cs typeface="Times New Roman" pitchFamily="18" charset="0"/>
              </a:rPr>
              <a:t>:</a:t>
            </a:r>
            <a:r>
              <a:rPr lang="cs-CZ" sz="1400" dirty="0">
                <a:latin typeface="Calibri" pitchFamily="34" charset="0"/>
                <a:cs typeface="Times New Roman" pitchFamily="18" charset="0"/>
              </a:rPr>
              <a:t> Počítač s projektorem pro učitele. </a:t>
            </a: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sz="1400" b="1" i="1" dirty="0">
                <a:latin typeface="Calibri" pitchFamily="34" charset="0"/>
                <a:cs typeface="Times New Roman" pitchFamily="18" charset="0"/>
              </a:rPr>
              <a:t>Poznámka</a:t>
            </a:r>
            <a:r>
              <a:rPr lang="cs-CZ" sz="1400" b="1" i="1" dirty="0" smtClean="0">
                <a:latin typeface="Calibri" pitchFamily="34" charset="0"/>
                <a:cs typeface="Times New Roman" pitchFamily="18" charset="0"/>
              </a:rPr>
              <a:t>: </a:t>
            </a:r>
            <a:r>
              <a:rPr lang="cs-CZ" sz="1400" dirty="0" smtClean="0"/>
              <a:t>Studenti doplňují věty společně s učitelem.</a:t>
            </a:r>
            <a:endParaRPr lang="cs-CZ" sz="1400" dirty="0">
              <a:latin typeface="Calibri" pitchFamily="34" charset="0"/>
              <a:cs typeface="Times New Roman" pitchFamily="18" charset="0"/>
            </a:endParaRPr>
          </a:p>
          <a:p>
            <a:pPr marL="0" lvl="0" indent="0" algn="just">
              <a:lnSpc>
                <a:spcPct val="150000"/>
              </a:lnSpc>
              <a:buNone/>
              <a:defRPr/>
            </a:pPr>
            <a:r>
              <a:rPr lang="cs-CZ" sz="1400" b="1" i="1" dirty="0" smtClean="0">
                <a:latin typeface="Calibri" pitchFamily="34" charset="0"/>
                <a:cs typeface="Times New Roman" pitchFamily="18" charset="0"/>
              </a:rPr>
              <a:t>Inovace</a:t>
            </a:r>
            <a:r>
              <a:rPr lang="cs-CZ" sz="1400" b="1" i="1" dirty="0">
                <a:latin typeface="Calibri" pitchFamily="34" charset="0"/>
                <a:cs typeface="Times New Roman" pitchFamily="18" charset="0"/>
              </a:rPr>
              <a:t>:</a:t>
            </a:r>
            <a:r>
              <a:rPr lang="cs-CZ" sz="1400" b="1" dirty="0">
                <a:latin typeface="Calibri" pitchFamily="34" charset="0"/>
                <a:cs typeface="Times New Roman" pitchFamily="18" charset="0"/>
              </a:rPr>
              <a:t> </a:t>
            </a:r>
            <a:r>
              <a:rPr lang="cs-CZ" sz="1400" dirty="0" smtClean="0"/>
              <a:t>Prezentace pomocí PowerPointu je názorná, studenti lépe pochopí, jak se slovesné vzorce tvoří. </a:t>
            </a:r>
            <a:r>
              <a:rPr lang="cs-CZ" sz="1400" smtClean="0"/>
              <a:t>Zapojení </a:t>
            </a:r>
            <a:r>
              <a:rPr lang="cs-CZ" sz="1400" dirty="0" smtClean="0"/>
              <a:t>audiovizuální techniky do výuky. </a:t>
            </a:r>
            <a:endParaRPr lang="cs-CZ" sz="1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478" y="260648"/>
            <a:ext cx="5772150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/>
              <a:t>Complete</a:t>
            </a:r>
            <a:r>
              <a:rPr lang="cs-CZ" b="1" dirty="0" smtClean="0"/>
              <a:t> these </a:t>
            </a:r>
            <a:r>
              <a:rPr lang="cs-CZ" b="1" dirty="0" err="1" smtClean="0"/>
              <a:t>sentences</a:t>
            </a:r>
            <a:r>
              <a:rPr lang="cs-CZ" b="1" dirty="0" smtClean="0"/>
              <a:t>. </a:t>
            </a:r>
            <a:r>
              <a:rPr lang="cs-CZ" b="1" dirty="0" err="1" smtClean="0"/>
              <a:t>Speak</a:t>
            </a:r>
            <a:r>
              <a:rPr lang="cs-CZ" b="1" dirty="0" smtClean="0"/>
              <a:t> </a:t>
            </a:r>
            <a:r>
              <a:rPr lang="cs-CZ" b="1" dirty="0" err="1" smtClean="0"/>
              <a:t>about</a:t>
            </a:r>
            <a:r>
              <a:rPr lang="cs-CZ" b="1" dirty="0" smtClean="0"/>
              <a:t> </a:t>
            </a:r>
            <a:r>
              <a:rPr lang="cs-CZ" b="1" dirty="0" err="1" smtClean="0"/>
              <a:t>yourself</a:t>
            </a:r>
            <a:r>
              <a:rPr lang="cs-CZ" b="1" dirty="0" smtClean="0"/>
              <a:t>. Use to … </a:t>
            </a:r>
            <a:r>
              <a:rPr lang="cs-CZ" b="1" dirty="0" err="1" smtClean="0"/>
              <a:t>or</a:t>
            </a:r>
            <a:r>
              <a:rPr lang="cs-CZ" b="1" dirty="0" smtClean="0"/>
              <a:t> –ing.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6600" dirty="0" smtClean="0"/>
              <a:t>I </a:t>
            </a:r>
            <a:r>
              <a:rPr lang="cs-CZ" sz="6600" dirty="0" err="1" smtClean="0"/>
              <a:t>enjoy</a:t>
            </a:r>
            <a:r>
              <a:rPr lang="cs-CZ" sz="6600" dirty="0" smtClean="0"/>
              <a:t> ………………………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Example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5200" dirty="0" smtClean="0"/>
              <a:t>I </a:t>
            </a:r>
            <a:r>
              <a:rPr lang="cs-CZ" sz="5200" dirty="0" err="1" smtClean="0"/>
              <a:t>enjoy</a:t>
            </a:r>
            <a:r>
              <a:rPr lang="cs-CZ" sz="5200" dirty="0" smtClean="0"/>
              <a:t> </a:t>
            </a:r>
            <a:r>
              <a:rPr lang="cs-CZ" sz="5200" dirty="0" err="1" smtClean="0"/>
              <a:t>cooking</a:t>
            </a:r>
            <a:r>
              <a:rPr lang="cs-CZ" sz="5200" dirty="0" smtClean="0"/>
              <a:t>.</a:t>
            </a:r>
          </a:p>
          <a:p>
            <a:pPr>
              <a:buNone/>
            </a:pPr>
            <a:r>
              <a:rPr lang="cs-CZ" sz="5200" dirty="0" smtClean="0"/>
              <a:t>I </a:t>
            </a:r>
            <a:r>
              <a:rPr lang="cs-CZ" sz="5200" dirty="0" err="1" smtClean="0"/>
              <a:t>enjoy</a:t>
            </a:r>
            <a:r>
              <a:rPr lang="cs-CZ" sz="5200" dirty="0" smtClean="0"/>
              <a:t> dancing.</a:t>
            </a:r>
          </a:p>
          <a:p>
            <a:pPr>
              <a:buNone/>
            </a:pPr>
            <a:r>
              <a:rPr lang="cs-CZ" sz="5200" dirty="0" smtClean="0"/>
              <a:t>I </a:t>
            </a:r>
            <a:r>
              <a:rPr lang="cs-CZ" sz="5200" dirty="0" err="1" smtClean="0"/>
              <a:t>enjoy</a:t>
            </a:r>
            <a:r>
              <a:rPr lang="cs-CZ" sz="5200" dirty="0" smtClean="0"/>
              <a:t> </a:t>
            </a:r>
            <a:r>
              <a:rPr lang="cs-CZ" sz="5200" dirty="0" err="1" smtClean="0"/>
              <a:t>working</a:t>
            </a:r>
            <a:r>
              <a:rPr lang="cs-CZ" sz="5200" dirty="0" smtClean="0"/>
              <a:t> in </a:t>
            </a:r>
            <a:r>
              <a:rPr lang="cs-CZ" sz="5200" dirty="0" err="1" smtClean="0"/>
              <a:t>the</a:t>
            </a:r>
            <a:r>
              <a:rPr lang="cs-CZ" sz="5200" dirty="0" smtClean="0"/>
              <a:t> </a:t>
            </a:r>
            <a:r>
              <a:rPr lang="cs-CZ" sz="5200" dirty="0" err="1" smtClean="0"/>
              <a:t>garden</a:t>
            </a:r>
            <a:r>
              <a:rPr lang="cs-CZ" sz="5200" dirty="0" smtClean="0"/>
              <a:t>.</a:t>
            </a:r>
            <a:endParaRPr lang="cs-CZ" sz="5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sz="6600" dirty="0" smtClean="0"/>
              <a:t>I don</a:t>
            </a:r>
            <a:r>
              <a:rPr lang="en-US" sz="6600" dirty="0" smtClean="0"/>
              <a:t>’t like ………………….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Example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sz="5400" dirty="0" smtClean="0"/>
              <a:t>I don’t like driving.</a:t>
            </a:r>
          </a:p>
          <a:p>
            <a:pPr>
              <a:buNone/>
            </a:pPr>
            <a:r>
              <a:rPr lang="en-US" sz="5400" dirty="0" smtClean="0"/>
              <a:t>I don’t like getting up early.</a:t>
            </a:r>
          </a:p>
          <a:p>
            <a:pPr>
              <a:buNone/>
            </a:pPr>
            <a:r>
              <a:rPr lang="en-US" sz="5400" dirty="0" smtClean="0"/>
              <a:t>I don’t like dancing.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sz="5400" dirty="0" smtClean="0"/>
              <a:t>If it’s a nice day tomorrow, I’d like ….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Example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sz="4400" dirty="0" smtClean="0"/>
              <a:t>If it’s a nice day tomorrow, I’d like to have a picnic by the lake.</a:t>
            </a:r>
            <a:endParaRPr lang="cs-CZ" sz="4400" dirty="0" smtClean="0"/>
          </a:p>
          <a:p>
            <a:pPr marL="0" indent="0">
              <a:buNone/>
            </a:pPr>
            <a:endParaRPr lang="en-US" sz="4400" dirty="0" smtClean="0"/>
          </a:p>
          <a:p>
            <a:pPr>
              <a:buNone/>
            </a:pPr>
            <a:r>
              <a:rPr lang="en-US" sz="4400" dirty="0" smtClean="0"/>
              <a:t>If it’s a nice day tomorrow, I’d like to go running.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sz="7200" dirty="0" smtClean="0"/>
              <a:t>When I’m on holiday, I like ……..</a:t>
            </a: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Example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sz="5400" dirty="0" smtClean="0"/>
              <a:t>When I’m on holiday, I like doing very little.</a:t>
            </a:r>
          </a:p>
          <a:p>
            <a:pPr>
              <a:buNone/>
            </a:pPr>
            <a:endParaRPr lang="en-US" sz="5400" dirty="0"/>
          </a:p>
          <a:p>
            <a:pPr>
              <a:buNone/>
            </a:pPr>
            <a:r>
              <a:rPr lang="en-US" sz="5400" dirty="0" smtClean="0"/>
              <a:t>When I’m on holiday, I like getting up late.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sz="7200" dirty="0" smtClean="0"/>
              <a:t>I wouldn’t like …………</a:t>
            </a:r>
            <a:endParaRPr lang="cs-CZ" sz="7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Example</a:t>
            </a:r>
            <a:r>
              <a:rPr lang="cs-CZ" dirty="0" smtClean="0"/>
              <a:t> </a:t>
            </a:r>
            <a:r>
              <a:rPr lang="cs-CZ" dirty="0" err="1" smtClean="0"/>
              <a:t>answers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smtClean="0"/>
              <a:t> </a:t>
            </a:r>
            <a:endParaRPr lang="en-US" dirty="0"/>
          </a:p>
          <a:p>
            <a:pPr>
              <a:buNone/>
            </a:pPr>
            <a:r>
              <a:rPr lang="en-US" sz="6000" dirty="0" smtClean="0"/>
              <a:t>I wouldn’t like to live in a big city.</a:t>
            </a:r>
          </a:p>
          <a:p>
            <a:pPr>
              <a:buNone/>
            </a:pPr>
            <a:endParaRPr lang="en-US" sz="6000" dirty="0"/>
          </a:p>
          <a:p>
            <a:pPr>
              <a:buNone/>
            </a:pPr>
            <a:r>
              <a:rPr lang="en-US" sz="6000" dirty="0" smtClean="0"/>
              <a:t>I wouldn’t like to lose my job. 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u="sng" dirty="0" err="1" smtClean="0"/>
              <a:t>Pou</a:t>
            </a:r>
            <a:r>
              <a:rPr lang="cs-CZ" u="sng" dirty="0" smtClean="0"/>
              <a:t>žitá literatura:</a:t>
            </a:r>
          </a:p>
          <a:p>
            <a:pPr marL="0" indent="0">
              <a:buNone/>
            </a:pPr>
            <a:r>
              <a:rPr lang="en-US" dirty="0"/>
              <a:t>MURPHY, Raymond: </a:t>
            </a:r>
            <a:r>
              <a:rPr lang="en-US" i="1" dirty="0"/>
              <a:t>English Grammar in Use</a:t>
            </a:r>
            <a:r>
              <a:rPr lang="en-US" dirty="0"/>
              <a:t>, Cambridge University Press, Cambridge, 2004, ISBN 10 </a:t>
            </a:r>
            <a:r>
              <a:rPr lang="en-US" dirty="0" smtClean="0"/>
              <a:t>0-521-53289-2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en-US" dirty="0" smtClean="0"/>
              <a:t>SOARS</a:t>
            </a:r>
            <a:r>
              <a:rPr lang="en-US" dirty="0"/>
              <a:t>, Liz and John: </a:t>
            </a:r>
            <a:r>
              <a:rPr lang="en-US" i="1" dirty="0"/>
              <a:t>New Headway, Pre-intermediate</a:t>
            </a:r>
            <a:r>
              <a:rPr lang="en-US" dirty="0"/>
              <a:t>, Oxford University Press, Oxford, 2007, ISBN </a:t>
            </a:r>
            <a:r>
              <a:rPr lang="en-US" dirty="0" smtClean="0"/>
              <a:t>978-0-19-471585-0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215</Words>
  <Application>Microsoft Office PowerPoint</Application>
  <PresentationFormat>Předvádění na obrazovce (4:3)</PresentationFormat>
  <Paragraphs>62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Complete these sentences. Speak about yourself. Use to … or –ing.</vt:lpstr>
      <vt:lpstr>Example answers:</vt:lpstr>
      <vt:lpstr>Snímek 4</vt:lpstr>
      <vt:lpstr>Example answers:</vt:lpstr>
      <vt:lpstr>Snímek 6</vt:lpstr>
      <vt:lpstr>Example answers:</vt:lpstr>
      <vt:lpstr>Snímek 8</vt:lpstr>
      <vt:lpstr>Example answers:</vt:lpstr>
      <vt:lpstr>Snímek 10</vt:lpstr>
      <vt:lpstr>Example answers: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Renča</dc:creator>
  <cp:lastModifiedBy>Renča</cp:lastModifiedBy>
  <cp:revision>12</cp:revision>
  <dcterms:created xsi:type="dcterms:W3CDTF">2014-01-23T19:56:13Z</dcterms:created>
  <dcterms:modified xsi:type="dcterms:W3CDTF">2014-10-22T17:28:18Z</dcterms:modified>
</cp:coreProperties>
</file>