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76035-4AAF-47D2-BEE3-1959A90B2D2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3020-AFB4-4D7C-A935-4F4FD3E1D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76035-4AAF-47D2-BEE3-1959A90B2D2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3020-AFB4-4D7C-A935-4F4FD3E1D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76035-4AAF-47D2-BEE3-1959A90B2D2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3020-AFB4-4D7C-A935-4F4FD3E1D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76035-4AAF-47D2-BEE3-1959A90B2D2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3020-AFB4-4D7C-A935-4F4FD3E1D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76035-4AAF-47D2-BEE3-1959A90B2D2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3020-AFB4-4D7C-A935-4F4FD3E1D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76035-4AAF-47D2-BEE3-1959A90B2D2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3020-AFB4-4D7C-A935-4F4FD3E1D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76035-4AAF-47D2-BEE3-1959A90B2D2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3020-AFB4-4D7C-A935-4F4FD3E1D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76035-4AAF-47D2-BEE3-1959A90B2D2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3020-AFB4-4D7C-A935-4F4FD3E1D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76035-4AAF-47D2-BEE3-1959A90B2D2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3020-AFB4-4D7C-A935-4F4FD3E1D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76035-4AAF-47D2-BEE3-1959A90B2D2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3020-AFB4-4D7C-A935-4F4FD3E1D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76035-4AAF-47D2-BEE3-1959A90B2D2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3020-AFB4-4D7C-A935-4F4FD3E1D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076035-4AAF-47D2-BEE3-1959A90B2D2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CD3020-AFB4-4D7C-A935-4F4FD3E1D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47500" lnSpcReduction="20000"/>
          </a:bodyPr>
          <a:lstStyle/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b="1" i="1" dirty="0">
                <a:latin typeface="Calibri" pitchFamily="34" charset="0"/>
                <a:cs typeface="Times New Roman" pitchFamily="18" charset="0"/>
              </a:rPr>
              <a:t>Datum: 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17. </a:t>
            </a:r>
            <a:r>
              <a:rPr lang="cs-CZ" dirty="0">
                <a:latin typeface="Calibri" pitchFamily="34" charset="0"/>
                <a:cs typeface="Times New Roman" pitchFamily="18" charset="0"/>
              </a:rPr>
              <a:t>3. 2013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b="1" i="1" dirty="0">
                <a:latin typeface="Calibri" pitchFamily="34" charset="0"/>
                <a:cs typeface="Times New Roman" pitchFamily="18" charset="0"/>
              </a:rPr>
              <a:t>Projekt:</a:t>
            </a:r>
            <a:r>
              <a:rPr lang="cs-CZ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dirty="0">
                <a:latin typeface="Calibri" pitchFamily="34" charset="0"/>
                <a:cs typeface="Times New Roman" pitchFamily="18" charset="0"/>
              </a:rPr>
              <a:t>Kvalitní výuka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b="1" i="1" dirty="0">
                <a:latin typeface="Calibri" pitchFamily="34" charset="0"/>
                <a:cs typeface="Times New Roman" pitchFamily="18" charset="0"/>
              </a:rPr>
              <a:t>Registrační číslo:</a:t>
            </a:r>
            <a:r>
              <a:rPr lang="cs-CZ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dirty="0">
                <a:latin typeface="Calibri" pitchFamily="34" charset="0"/>
                <a:cs typeface="Times New Roman" pitchFamily="18" charset="0"/>
              </a:rPr>
              <a:t>CZ.1.07/1.5.00/34.0731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b="1" i="1" dirty="0">
                <a:latin typeface="Calibri" pitchFamily="34" charset="0"/>
                <a:cs typeface="Times New Roman" pitchFamily="18" charset="0"/>
              </a:rPr>
              <a:t>Číslo DUM:</a:t>
            </a:r>
            <a:r>
              <a:rPr lang="cs-CZ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VY_22_INOVACE_26</a:t>
            </a:r>
            <a:r>
              <a:rPr lang="cs-CZ" b="1" dirty="0">
                <a:latin typeface="Calibri" pitchFamily="34" charset="0"/>
                <a:cs typeface="Times New Roman" pitchFamily="18" charset="0"/>
              </a:rPr>
              <a:t>	</a:t>
            </a:r>
            <a:endParaRPr lang="cs-CZ" dirty="0">
              <a:latin typeface="Calibri" pitchFamily="34" charset="0"/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b="1" i="1" dirty="0">
                <a:latin typeface="Calibri" pitchFamily="34" charset="0"/>
                <a:cs typeface="Times New Roman" pitchFamily="18" charset="0"/>
              </a:rPr>
              <a:t>Jméno autora:</a:t>
            </a:r>
            <a:r>
              <a:rPr lang="cs-CZ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dirty="0">
                <a:latin typeface="Calibri" pitchFamily="34" charset="0"/>
                <a:cs typeface="Times New Roman" pitchFamily="18" charset="0"/>
              </a:rPr>
              <a:t>Mgr. Renata </a:t>
            </a:r>
            <a:r>
              <a:rPr lang="cs-CZ" dirty="0" err="1">
                <a:latin typeface="Calibri" pitchFamily="34" charset="0"/>
                <a:cs typeface="Times New Roman" pitchFamily="18" charset="0"/>
              </a:rPr>
              <a:t>Paulíčková</a:t>
            </a:r>
            <a:endParaRPr lang="cs-CZ" dirty="0">
              <a:latin typeface="Calibri" pitchFamily="34" charset="0"/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b="1" i="1" dirty="0">
                <a:latin typeface="Calibri" pitchFamily="34" charset="0"/>
                <a:cs typeface="Times New Roman" pitchFamily="18" charset="0"/>
              </a:rPr>
              <a:t>Název práce:</a:t>
            </a:r>
            <a:r>
              <a:rPr lang="cs-CZ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Calibri" pitchFamily="34" charset="0"/>
                <a:cs typeface="Times New Roman" pitchFamily="18" charset="0"/>
              </a:rPr>
              <a:t>Future</a:t>
            </a:r>
            <a:r>
              <a:rPr lang="cs-CZ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Calibri" pitchFamily="34" charset="0"/>
                <a:cs typeface="Times New Roman" pitchFamily="18" charset="0"/>
              </a:rPr>
              <a:t>forms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 II.</a:t>
            </a:r>
            <a:endParaRPr lang="cs-CZ" dirty="0">
              <a:latin typeface="Calibri" pitchFamily="34" charset="0"/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b="1" i="1" dirty="0">
                <a:latin typeface="Calibri" pitchFamily="34" charset="0"/>
                <a:cs typeface="Times New Roman" pitchFamily="18" charset="0"/>
              </a:rPr>
              <a:t>Předmět</a:t>
            </a:r>
            <a:r>
              <a:rPr lang="cs-CZ" i="1" dirty="0">
                <a:latin typeface="Calibri" pitchFamily="34" charset="0"/>
                <a:cs typeface="Times New Roman" pitchFamily="18" charset="0"/>
              </a:rPr>
              <a:t>:</a:t>
            </a:r>
            <a:r>
              <a:rPr lang="cs-CZ" dirty="0">
                <a:latin typeface="Calibri" pitchFamily="34" charset="0"/>
                <a:cs typeface="Times New Roman" pitchFamily="18" charset="0"/>
              </a:rPr>
              <a:t> angličtina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b="1" i="1" dirty="0">
                <a:latin typeface="Calibri" pitchFamily="34" charset="0"/>
                <a:cs typeface="Times New Roman" pitchFamily="18" charset="0"/>
              </a:rPr>
              <a:t>Ročník:</a:t>
            </a:r>
            <a:r>
              <a:rPr lang="cs-CZ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dirty="0">
                <a:latin typeface="Calibri" pitchFamily="34" charset="0"/>
                <a:cs typeface="Times New Roman" pitchFamily="18" charset="0"/>
              </a:rPr>
              <a:t>1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b="1" i="1" dirty="0">
                <a:latin typeface="Calibri" pitchFamily="34" charset="0"/>
                <a:cs typeface="Times New Roman" pitchFamily="18" charset="0"/>
              </a:rPr>
              <a:t>Časová dotace:</a:t>
            </a:r>
            <a:r>
              <a:rPr lang="cs-CZ" dirty="0">
                <a:latin typeface="Calibri" pitchFamily="34" charset="0"/>
                <a:cs typeface="Times New Roman" pitchFamily="18" charset="0"/>
              </a:rPr>
              <a:t> 10 minut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b="1" i="1" dirty="0">
                <a:latin typeface="Calibri" pitchFamily="34" charset="0"/>
                <a:cs typeface="Times New Roman" pitchFamily="18" charset="0"/>
              </a:rPr>
              <a:t>Vzdělávací cíl</a:t>
            </a:r>
            <a:r>
              <a:rPr lang="cs-CZ" b="1" i="1" dirty="0" smtClean="0">
                <a:latin typeface="Calibri" pitchFamily="34" charset="0"/>
                <a:cs typeface="Times New Roman" pitchFamily="18" charset="0"/>
              </a:rPr>
              <a:t>:</a:t>
            </a:r>
            <a:r>
              <a:rPr lang="cs-CZ" i="1" dirty="0" smtClean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Tvoření budoucího času.</a:t>
            </a:r>
            <a:endParaRPr lang="cs-CZ" dirty="0">
              <a:latin typeface="Calibri" pitchFamily="34" charset="0"/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b="1" i="1" dirty="0">
                <a:latin typeface="Calibri" pitchFamily="34" charset="0"/>
                <a:cs typeface="Times New Roman" pitchFamily="18" charset="0"/>
              </a:rPr>
              <a:t>Pomůcky:</a:t>
            </a:r>
            <a:r>
              <a:rPr lang="cs-CZ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dirty="0">
                <a:latin typeface="Calibri" pitchFamily="34" charset="0"/>
                <a:cs typeface="Times New Roman" pitchFamily="18" charset="0"/>
              </a:rPr>
              <a:t>Počítač s projektorem pro učitele. 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b="1" i="1" dirty="0">
                <a:latin typeface="Calibri" pitchFamily="34" charset="0"/>
                <a:cs typeface="Times New Roman" pitchFamily="18" charset="0"/>
              </a:rPr>
              <a:t>Poznámka</a:t>
            </a:r>
            <a:r>
              <a:rPr lang="cs-CZ" b="1" i="1" dirty="0" smtClean="0">
                <a:latin typeface="Calibri" pitchFamily="34" charset="0"/>
                <a:cs typeface="Times New Roman" pitchFamily="18" charset="0"/>
              </a:rPr>
              <a:t>: 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Studenti tvoří věty 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ve spolupráci 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s 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učitelem.</a:t>
            </a:r>
            <a:endParaRPr lang="cs-CZ" dirty="0">
              <a:latin typeface="Calibri" pitchFamily="34" charset="0"/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b="1" i="1" dirty="0">
                <a:latin typeface="Calibri" pitchFamily="34" charset="0"/>
                <a:cs typeface="Times New Roman" pitchFamily="18" charset="0"/>
              </a:rPr>
              <a:t>Inovace:</a:t>
            </a:r>
            <a:r>
              <a:rPr lang="cs-CZ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dirty="0">
                <a:latin typeface="Calibri" pitchFamily="34" charset="0"/>
                <a:cs typeface="Times New Roman" pitchFamily="18" charset="0"/>
              </a:rPr>
              <a:t>Prezentace pomocí PowerPointu je názorná, studenti lépe pochopí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, jak se budoucí čas tvoří.</a:t>
            </a:r>
            <a:endParaRPr lang="cs-CZ" dirty="0"/>
          </a:p>
          <a:p>
            <a:pPr>
              <a:buNone/>
            </a:pPr>
            <a:r>
              <a:rPr lang="cs-CZ" dirty="0" smtClean="0"/>
              <a:t>Zapojení audiovizuální techniky do výuky.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478" y="260648"/>
            <a:ext cx="57721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b="1" dirty="0" err="1" smtClean="0"/>
              <a:t>What</a:t>
            </a:r>
            <a:r>
              <a:rPr lang="cs-CZ" sz="3600" b="1" dirty="0" smtClean="0"/>
              <a:t> are these </a:t>
            </a:r>
            <a:r>
              <a:rPr lang="cs-CZ" sz="3600" b="1" dirty="0" err="1" smtClean="0"/>
              <a:t>people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doing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next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Friday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and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Saturday</a:t>
            </a:r>
            <a:r>
              <a:rPr lang="cs-CZ" sz="3600" b="1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3" y="2852936"/>
          <a:ext cx="7992888" cy="2376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/>
                <a:gridCol w="2664296"/>
                <a:gridCol w="2664296"/>
              </a:tblGrid>
              <a:tr h="594066">
                <a:tc>
                  <a:txBody>
                    <a:bodyPr/>
                    <a:lstStyle/>
                    <a:p>
                      <a:pPr algn="l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/>
                        <a:t>Friday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/>
                        <a:t>Saturday</a:t>
                      </a:r>
                      <a:endParaRPr lang="cs-CZ" sz="2800" b="1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err="1" smtClean="0"/>
                        <a:t>Andrew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err="1" smtClean="0"/>
                        <a:t>tennis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err="1" smtClean="0"/>
                        <a:t>cinema</a:t>
                      </a:r>
                      <a:endParaRPr lang="cs-CZ" sz="2800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err="1" smtClean="0"/>
                        <a:t>Rachel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9.30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meet</a:t>
                      </a:r>
                      <a:r>
                        <a:rPr lang="cs-CZ" sz="2800" baseline="0" dirty="0" smtClean="0"/>
                        <a:t> Dave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lunch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with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Ken</a:t>
                      </a:r>
                      <a:endParaRPr lang="cs-CZ" sz="2800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Tom </a:t>
                      </a:r>
                      <a:r>
                        <a:rPr lang="cs-CZ" sz="2800" b="1" dirty="0" err="1" smtClean="0"/>
                        <a:t>and</a:t>
                      </a:r>
                      <a:r>
                        <a:rPr lang="cs-CZ" sz="2800" b="1" dirty="0" smtClean="0"/>
                        <a:t> </a:t>
                      </a:r>
                      <a:r>
                        <a:rPr lang="cs-CZ" sz="2800" b="1" dirty="0" err="1" smtClean="0"/>
                        <a:t>Sue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party </a:t>
                      </a:r>
                      <a:r>
                        <a:rPr lang="cs-CZ" sz="2800" dirty="0" err="1" smtClean="0"/>
                        <a:t>at</a:t>
                      </a:r>
                      <a:r>
                        <a:rPr lang="cs-CZ" sz="2800" dirty="0" smtClean="0"/>
                        <a:t> 8 </a:t>
                      </a:r>
                      <a:r>
                        <a:rPr lang="cs-CZ" sz="2800" dirty="0" err="1" smtClean="0"/>
                        <a:t>p.m</a:t>
                      </a:r>
                      <a:r>
                        <a:rPr lang="cs-CZ" sz="280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err="1" smtClean="0"/>
                        <a:t>nothing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246043"/>
          </a:xfrm>
        </p:spPr>
        <p:txBody>
          <a:bodyPr/>
          <a:lstStyle/>
          <a:p>
            <a:pPr>
              <a:buNone/>
            </a:pPr>
            <a:r>
              <a:rPr lang="cs-CZ" u="sng" dirty="0" err="1" smtClean="0"/>
              <a:t>Solution</a:t>
            </a:r>
            <a:r>
              <a:rPr lang="cs-CZ" u="sng" dirty="0" smtClean="0"/>
              <a:t>:</a:t>
            </a:r>
          </a:p>
          <a:p>
            <a:pPr>
              <a:buNone/>
            </a:pPr>
            <a:r>
              <a:rPr lang="cs-CZ" dirty="0" err="1" smtClean="0"/>
              <a:t>Andrew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on </a:t>
            </a:r>
            <a:r>
              <a:rPr lang="cs-CZ" dirty="0" err="1" smtClean="0"/>
              <a:t>Friday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Rachel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meeting Dave </a:t>
            </a:r>
            <a:r>
              <a:rPr lang="cs-CZ" dirty="0" err="1" smtClean="0"/>
              <a:t>at</a:t>
            </a:r>
            <a:r>
              <a:rPr lang="cs-CZ" dirty="0" smtClean="0"/>
              <a:t> 9.30 on </a:t>
            </a:r>
            <a:r>
              <a:rPr lang="cs-CZ" dirty="0" err="1" smtClean="0"/>
              <a:t>Friday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Tom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Sue</a:t>
            </a:r>
            <a:r>
              <a:rPr lang="cs-CZ" dirty="0" smtClean="0"/>
              <a:t> are </a:t>
            </a:r>
            <a:r>
              <a:rPr lang="cs-CZ" dirty="0" err="1" smtClean="0"/>
              <a:t>having</a:t>
            </a:r>
            <a:r>
              <a:rPr lang="cs-CZ" dirty="0" smtClean="0"/>
              <a:t> a party </a:t>
            </a:r>
            <a:r>
              <a:rPr lang="cs-CZ" dirty="0" err="1" smtClean="0"/>
              <a:t>at</a:t>
            </a:r>
            <a:r>
              <a:rPr lang="cs-CZ" dirty="0" smtClean="0"/>
              <a:t> 9 on </a:t>
            </a:r>
            <a:r>
              <a:rPr lang="cs-CZ" dirty="0" err="1" smtClean="0"/>
              <a:t>Friday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Andrew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on </a:t>
            </a:r>
            <a:r>
              <a:rPr lang="cs-CZ" dirty="0" err="1" smtClean="0"/>
              <a:t>Saturday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Rachel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having</a:t>
            </a:r>
            <a:r>
              <a:rPr lang="cs-CZ" dirty="0" smtClean="0"/>
              <a:t> lunch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Ken</a:t>
            </a:r>
            <a:r>
              <a:rPr lang="cs-CZ" dirty="0" smtClean="0"/>
              <a:t> on </a:t>
            </a:r>
            <a:r>
              <a:rPr lang="cs-CZ" dirty="0" err="1" smtClean="0"/>
              <a:t>Saturday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Tom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Sue</a:t>
            </a:r>
            <a:r>
              <a:rPr lang="cs-CZ" dirty="0" smtClean="0"/>
              <a:t> are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nothing</a:t>
            </a:r>
            <a:r>
              <a:rPr lang="cs-CZ" dirty="0" smtClean="0"/>
              <a:t> on </a:t>
            </a:r>
            <a:r>
              <a:rPr lang="cs-CZ" dirty="0" err="1" smtClean="0"/>
              <a:t>Saturday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en-US" u="sng" dirty="0" err="1" smtClean="0"/>
              <a:t>Pou</a:t>
            </a:r>
            <a:r>
              <a:rPr lang="cs-CZ" u="sng" dirty="0" smtClean="0"/>
              <a:t>žitá literatura:</a:t>
            </a:r>
          </a:p>
          <a:p>
            <a:pPr marL="0" indent="0">
              <a:buNone/>
            </a:pPr>
            <a:r>
              <a:rPr lang="en-US" sz="2800" dirty="0" smtClean="0"/>
              <a:t>MURPHY, Raymond: </a:t>
            </a:r>
            <a:r>
              <a:rPr lang="en-US" sz="2800" i="1" dirty="0" smtClean="0"/>
              <a:t>English Grammar in Use</a:t>
            </a:r>
            <a:r>
              <a:rPr lang="en-US" sz="2800" dirty="0" smtClean="0"/>
              <a:t>, Cambridge University Press, Cambridge, 2004, ISBN 10 0-521-53289-2</a:t>
            </a: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119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Renča</dc:creator>
  <cp:lastModifiedBy>Renča</cp:lastModifiedBy>
  <cp:revision>6</cp:revision>
  <dcterms:created xsi:type="dcterms:W3CDTF">2014-01-25T12:10:25Z</dcterms:created>
  <dcterms:modified xsi:type="dcterms:W3CDTF">2014-01-26T18:53:35Z</dcterms:modified>
</cp:coreProperties>
</file>