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F24D8-815C-45A7-9051-3D4A9EB4EAA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9E9CD-BF2D-4CF5-929A-C3ACEA427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47500" lnSpcReduction="20000"/>
          </a:bodyPr>
          <a:lstStyle/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b="1" i="1" dirty="0">
                <a:cs typeface="Times New Roman" pitchFamily="18" charset="0"/>
              </a:rPr>
              <a:t>Datum: </a:t>
            </a:r>
            <a:r>
              <a:rPr lang="cs-CZ" dirty="0">
                <a:cs typeface="Times New Roman" pitchFamily="18" charset="0"/>
              </a:rPr>
              <a:t>23. </a:t>
            </a:r>
            <a:r>
              <a:rPr lang="cs-CZ" dirty="0" smtClean="0">
                <a:cs typeface="Times New Roman" pitchFamily="18" charset="0"/>
              </a:rPr>
              <a:t>3. </a:t>
            </a:r>
            <a:r>
              <a:rPr lang="cs-CZ" dirty="0">
                <a:cs typeface="Times New Roman" pitchFamily="18" charset="0"/>
              </a:rPr>
              <a:t>2013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Projekt: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>
                <a:cs typeface="Times New Roman" pitchFamily="18" charset="0"/>
              </a:rPr>
              <a:t>Kvalitní výuka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Registrační číslo: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>
                <a:cs typeface="Times New Roman" pitchFamily="18" charset="0"/>
              </a:rPr>
              <a:t>CZ.1.07/1.5.00/34.0731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Číslo DUM: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 smtClean="0">
                <a:cs typeface="Times New Roman" pitchFamily="18" charset="0"/>
              </a:rPr>
              <a:t>VY_22_INOVACE_27</a:t>
            </a:r>
            <a:r>
              <a:rPr lang="cs-CZ" b="1" dirty="0">
                <a:cs typeface="Times New Roman" pitchFamily="18" charset="0"/>
              </a:rPr>
              <a:t>	</a:t>
            </a:r>
            <a:endParaRPr lang="cs-CZ" dirty="0"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Jméno autora: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>
                <a:cs typeface="Times New Roman" pitchFamily="18" charset="0"/>
              </a:rPr>
              <a:t>Mgr. Renata </a:t>
            </a:r>
            <a:r>
              <a:rPr lang="cs-CZ" dirty="0" err="1">
                <a:cs typeface="Times New Roman" pitchFamily="18" charset="0"/>
              </a:rPr>
              <a:t>Paulíčková</a:t>
            </a:r>
            <a:endParaRPr lang="cs-CZ" dirty="0"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Název práce: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 err="1" smtClean="0">
                <a:cs typeface="Times New Roman" pitchFamily="18" charset="0"/>
              </a:rPr>
              <a:t>Adjectives</a:t>
            </a:r>
            <a:r>
              <a:rPr lang="cs-CZ" dirty="0" smtClean="0">
                <a:cs typeface="Times New Roman" pitchFamily="18" charset="0"/>
              </a:rPr>
              <a:t> (-</a:t>
            </a:r>
            <a:r>
              <a:rPr lang="cs-CZ" dirty="0" err="1" smtClean="0">
                <a:cs typeface="Times New Roman" pitchFamily="18" charset="0"/>
              </a:rPr>
              <a:t>ed</a:t>
            </a:r>
            <a:r>
              <a:rPr lang="cs-CZ" dirty="0" smtClean="0">
                <a:cs typeface="Times New Roman" pitchFamily="18" charset="0"/>
              </a:rPr>
              <a:t>/-</a:t>
            </a:r>
            <a:r>
              <a:rPr lang="cs-CZ" dirty="0" err="1" smtClean="0">
                <a:cs typeface="Times New Roman" pitchFamily="18" charset="0"/>
              </a:rPr>
              <a:t>ing</a:t>
            </a:r>
            <a:r>
              <a:rPr lang="cs-CZ" dirty="0" smtClean="0">
                <a:cs typeface="Times New Roman" pitchFamily="18" charset="0"/>
              </a:rPr>
              <a:t>)</a:t>
            </a:r>
            <a:endParaRPr lang="cs-CZ" dirty="0"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Předmět</a:t>
            </a:r>
            <a:r>
              <a:rPr lang="cs-CZ" i="1" dirty="0">
                <a:cs typeface="Times New Roman" pitchFamily="18" charset="0"/>
              </a:rPr>
              <a:t>:</a:t>
            </a:r>
            <a:r>
              <a:rPr lang="cs-CZ" dirty="0">
                <a:cs typeface="Times New Roman" pitchFamily="18" charset="0"/>
              </a:rPr>
              <a:t> angličtina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Ročník: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>
                <a:cs typeface="Times New Roman" pitchFamily="18" charset="0"/>
              </a:rPr>
              <a:t>1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Časová dotace</a:t>
            </a:r>
            <a:r>
              <a:rPr lang="cs-CZ" i="1" dirty="0">
                <a:cs typeface="Times New Roman" pitchFamily="18" charset="0"/>
              </a:rPr>
              <a:t>:</a:t>
            </a:r>
            <a:r>
              <a:rPr lang="cs-CZ" dirty="0">
                <a:cs typeface="Times New Roman" pitchFamily="18" charset="0"/>
              </a:rPr>
              <a:t> 10 minut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Vzdělávací cíl</a:t>
            </a:r>
            <a:r>
              <a:rPr lang="cs-CZ" i="1" dirty="0" smtClean="0">
                <a:cs typeface="Times New Roman" pitchFamily="18" charset="0"/>
              </a:rPr>
              <a:t>: </a:t>
            </a:r>
            <a:r>
              <a:rPr lang="cs-CZ" dirty="0" smtClean="0">
                <a:cs typeface="Times New Roman" pitchFamily="18" charset="0"/>
              </a:rPr>
              <a:t>Zapamatování a procvičení si přídavných jmen s koncovkou -</a:t>
            </a:r>
            <a:r>
              <a:rPr lang="cs-CZ" dirty="0" err="1" smtClean="0">
                <a:cs typeface="Times New Roman" pitchFamily="18" charset="0"/>
              </a:rPr>
              <a:t>ed</a:t>
            </a:r>
            <a:r>
              <a:rPr lang="cs-CZ" dirty="0" smtClean="0">
                <a:cs typeface="Times New Roman" pitchFamily="18" charset="0"/>
              </a:rPr>
              <a:t>/-ing. </a:t>
            </a:r>
            <a:endParaRPr lang="cs-CZ" dirty="0"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Pomůcky</a:t>
            </a:r>
            <a:r>
              <a:rPr lang="cs-CZ" i="1" dirty="0">
                <a:cs typeface="Times New Roman" pitchFamily="18" charset="0"/>
              </a:rPr>
              <a:t>:</a:t>
            </a:r>
            <a:r>
              <a:rPr lang="cs-CZ" dirty="0">
                <a:cs typeface="Times New Roman" pitchFamily="18" charset="0"/>
              </a:rPr>
              <a:t> Počítač s projektorem pro učitele. 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b="1" i="1" dirty="0">
                <a:cs typeface="Times New Roman" pitchFamily="18" charset="0"/>
              </a:rPr>
              <a:t>Poznámka</a:t>
            </a:r>
            <a:r>
              <a:rPr lang="cs-CZ" b="1" i="1" dirty="0" smtClean="0">
                <a:cs typeface="Times New Roman" pitchFamily="18" charset="0"/>
              </a:rPr>
              <a:t>: </a:t>
            </a:r>
            <a:r>
              <a:rPr lang="cs-CZ" dirty="0" smtClean="0">
                <a:cs typeface="Times New Roman" pitchFamily="18" charset="0"/>
              </a:rPr>
              <a:t>Studenti odpovídají na otázky </a:t>
            </a:r>
            <a:r>
              <a:rPr lang="cs-CZ" dirty="0" smtClean="0">
                <a:cs typeface="Times New Roman" pitchFamily="18" charset="0"/>
              </a:rPr>
              <a:t>ve spolupráci </a:t>
            </a:r>
            <a:r>
              <a:rPr lang="cs-CZ" dirty="0" smtClean="0">
                <a:cs typeface="Times New Roman" pitchFamily="18" charset="0"/>
              </a:rPr>
              <a:t>s učitelem.</a:t>
            </a:r>
            <a:r>
              <a:rPr lang="cs-CZ" b="1" i="1" dirty="0" smtClean="0">
                <a:cs typeface="Times New Roman" pitchFamily="18" charset="0"/>
              </a:rPr>
              <a:t> </a:t>
            </a:r>
            <a:endParaRPr lang="cs-CZ" dirty="0"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cs typeface="Times New Roman" pitchFamily="18" charset="0"/>
              </a:rPr>
              <a:t> </a:t>
            </a:r>
            <a:r>
              <a:rPr lang="cs-CZ" b="1" i="1" dirty="0">
                <a:cs typeface="Times New Roman" pitchFamily="18" charset="0"/>
              </a:rPr>
              <a:t>Inovace:</a:t>
            </a:r>
            <a:r>
              <a:rPr lang="cs-CZ" b="1" dirty="0">
                <a:cs typeface="Times New Roman" pitchFamily="18" charset="0"/>
              </a:rPr>
              <a:t> </a:t>
            </a:r>
            <a:r>
              <a:rPr lang="cs-CZ" dirty="0" smtClean="0"/>
              <a:t>Prezentace pomocí PowerPointu je názorná, studenti lépe pochopí, jak se přídavná jména tvoří a užívají ve větě. Zapojení audiovizuální techniky do výuky. </a:t>
            </a:r>
            <a:endParaRPr lang="cs-CZ" dirty="0"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3478" y="260648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err="1" smtClean="0"/>
              <a:t>Adjectives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ending</a:t>
            </a:r>
            <a:r>
              <a:rPr lang="cs-CZ" b="1" u="sng" dirty="0" smtClean="0"/>
              <a:t> in –</a:t>
            </a:r>
            <a:r>
              <a:rPr lang="cs-CZ" b="1" u="sng" dirty="0" err="1" smtClean="0"/>
              <a:t>ing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or</a:t>
            </a:r>
            <a:r>
              <a:rPr lang="cs-CZ" b="1" u="sng" dirty="0" smtClean="0"/>
              <a:t> -</a:t>
            </a:r>
            <a:r>
              <a:rPr lang="cs-CZ" b="1" u="sng" dirty="0" err="1" smtClean="0"/>
              <a:t>ed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ing</a:t>
            </a:r>
            <a:r>
              <a:rPr lang="cs-CZ" b="1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b="1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ing</a:t>
            </a:r>
            <a:r>
              <a:rPr lang="cs-CZ" b="1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describes</a:t>
            </a:r>
            <a:r>
              <a:rPr lang="cs-CZ" dirty="0" smtClean="0"/>
              <a:t> a person, </a:t>
            </a:r>
            <a:r>
              <a:rPr lang="cs-CZ" dirty="0" err="1" smtClean="0"/>
              <a:t>thing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b="1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describes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effect</a:t>
            </a:r>
            <a:r>
              <a:rPr lang="cs-CZ" dirty="0" smtClean="0"/>
              <a:t> on </a:t>
            </a:r>
            <a:r>
              <a:rPr lang="cs-CZ" dirty="0" err="1" smtClean="0"/>
              <a:t>someone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person, </a:t>
            </a:r>
            <a:r>
              <a:rPr lang="cs-CZ" dirty="0" err="1" smtClean="0"/>
              <a:t>thing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Examples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adjectives</a:t>
            </a:r>
            <a:r>
              <a:rPr lang="cs-CZ" b="1" u="sng" dirty="0" smtClean="0"/>
              <a:t>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5272" y="1600200"/>
            <a:ext cx="3034680" cy="4525963"/>
          </a:xfrm>
        </p:spPr>
        <p:txBody>
          <a:bodyPr numCol="1"/>
          <a:lstStyle/>
          <a:p>
            <a:pPr>
              <a:buNone/>
            </a:pPr>
            <a:r>
              <a:rPr lang="cs-CZ" dirty="0" err="1" smtClean="0"/>
              <a:t>boring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depressing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surprising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tiring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interesting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frightening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confusing</a:t>
            </a:r>
            <a:r>
              <a:rPr lang="cs-CZ" dirty="0" smtClean="0"/>
              <a:t>/</a:t>
            </a:r>
            <a:r>
              <a:rPr lang="cs-CZ" dirty="0" err="1" smtClean="0"/>
              <a:t>ed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21696" y="1556792"/>
            <a:ext cx="3250704" cy="4525963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embarrassing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err="1" smtClean="0"/>
              <a:t>astonishing</a:t>
            </a:r>
            <a:r>
              <a:rPr lang="cs-CZ" sz="3200" dirty="0" smtClean="0"/>
              <a:t>/</a:t>
            </a:r>
            <a:r>
              <a:rPr lang="cs-CZ" sz="3200" dirty="0" err="1" smtClean="0"/>
              <a:t>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err="1" smtClean="0"/>
              <a:t>exhausting</a:t>
            </a:r>
            <a:r>
              <a:rPr lang="cs-CZ" sz="3200" dirty="0" smtClean="0"/>
              <a:t>/</a:t>
            </a:r>
            <a:r>
              <a:rPr lang="cs-CZ" sz="3200" dirty="0" err="1" smtClean="0"/>
              <a:t>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err="1" smtClean="0"/>
              <a:t>fascinating</a:t>
            </a:r>
            <a:r>
              <a:rPr lang="cs-CZ" sz="3200" dirty="0" smtClean="0"/>
              <a:t>/</a:t>
            </a:r>
            <a:r>
              <a:rPr lang="cs-CZ" sz="3200" dirty="0" err="1" smtClean="0"/>
              <a:t>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err="1" smtClean="0"/>
              <a:t>terrifying</a:t>
            </a:r>
            <a:r>
              <a:rPr lang="cs-CZ" sz="3200" dirty="0" smtClean="0"/>
              <a:t>/</a:t>
            </a:r>
            <a:r>
              <a:rPr lang="cs-CZ" sz="3200" dirty="0" err="1" smtClean="0"/>
              <a:t>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noProof="0" dirty="0" err="1" smtClean="0"/>
              <a:t>exciting</a:t>
            </a:r>
            <a:r>
              <a:rPr lang="cs-CZ" sz="3200" noProof="0" dirty="0" smtClean="0"/>
              <a:t>/</a:t>
            </a:r>
            <a:r>
              <a:rPr lang="cs-CZ" sz="3200" noProof="0" dirty="0" err="1" smtClean="0"/>
              <a:t>ed</a:t>
            </a:r>
            <a:endParaRPr lang="cs-CZ" sz="3200" noProof="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disappointing/ed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err="1" smtClean="0"/>
              <a:t>Think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of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adjectives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from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previous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page</a:t>
            </a:r>
            <a:r>
              <a:rPr lang="cs-CZ" sz="3200" b="1" dirty="0" smtClean="0"/>
              <a:t> to </a:t>
            </a:r>
            <a:r>
              <a:rPr lang="cs-CZ" sz="3200" b="1" dirty="0" err="1" smtClean="0"/>
              <a:t>describe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how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people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felt</a:t>
            </a:r>
            <a:r>
              <a:rPr lang="cs-CZ" sz="3200" b="1" dirty="0" smtClean="0"/>
              <a:t> in these </a:t>
            </a:r>
            <a:r>
              <a:rPr lang="cs-CZ" sz="3200" b="1" dirty="0" err="1" smtClean="0"/>
              <a:t>situations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637112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walked</a:t>
            </a:r>
            <a:r>
              <a:rPr lang="cs-CZ" dirty="0" smtClean="0"/>
              <a:t> ten </a:t>
            </a:r>
            <a:r>
              <a:rPr lang="cs-CZ" dirty="0" err="1" smtClean="0"/>
              <a:t>miles</a:t>
            </a:r>
            <a:r>
              <a:rPr lang="cs-CZ" dirty="0" smtClean="0"/>
              <a:t>,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spent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 </a:t>
            </a:r>
            <a:r>
              <a:rPr lang="cs-CZ" dirty="0" err="1" smtClean="0"/>
              <a:t>cutting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description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 </a:t>
            </a:r>
            <a:r>
              <a:rPr lang="cs-CZ" dirty="0" err="1" smtClean="0"/>
              <a:t>brochure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expected</a:t>
            </a:r>
            <a:r>
              <a:rPr lang="cs-CZ" dirty="0" smtClean="0"/>
              <a:t> a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villa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. In </a:t>
            </a:r>
            <a:r>
              <a:rPr lang="cs-CZ" dirty="0" err="1" smtClean="0"/>
              <a:t>actual</a:t>
            </a:r>
            <a:r>
              <a:rPr lang="cs-CZ" dirty="0" smtClean="0"/>
              <a:t> </a:t>
            </a:r>
            <a:r>
              <a:rPr lang="cs-CZ" dirty="0" err="1" smtClean="0"/>
              <a:t>fact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quite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, not </a:t>
            </a:r>
            <a:r>
              <a:rPr lang="cs-CZ" dirty="0" err="1" smtClean="0"/>
              <a:t>very</a:t>
            </a:r>
            <a:r>
              <a:rPr lang="cs-CZ" dirty="0" smtClean="0"/>
              <a:t> nice,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miles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wore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arrived</a:t>
            </a:r>
            <a:r>
              <a:rPr lang="cs-CZ" dirty="0" smtClean="0"/>
              <a:t> </a:t>
            </a:r>
            <a:r>
              <a:rPr lang="cs-CZ" dirty="0" err="1" smtClean="0"/>
              <a:t>everyone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formal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</a:t>
            </a:r>
            <a:r>
              <a:rPr lang="cs-CZ" dirty="0" err="1" smtClean="0"/>
              <a:t>One</a:t>
            </a:r>
            <a:r>
              <a:rPr lang="cs-CZ" dirty="0" smtClean="0"/>
              <a:t> person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, </a:t>
            </a: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to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,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third</a:t>
            </a:r>
            <a:r>
              <a:rPr lang="cs-CZ" dirty="0" smtClean="0"/>
              <a:t> person </a:t>
            </a:r>
            <a:r>
              <a:rPr lang="cs-CZ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had to go </a:t>
            </a:r>
            <a:r>
              <a:rPr lang="cs-CZ" dirty="0" err="1" smtClean="0"/>
              <a:t>back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station.</a:t>
            </a:r>
          </a:p>
          <a:p>
            <a:pPr>
              <a:buNone/>
            </a:pPr>
            <a:r>
              <a:rPr lang="cs-CZ" dirty="0" smtClean="0"/>
              <a:t>5. My </a:t>
            </a:r>
            <a:r>
              <a:rPr lang="cs-CZ" dirty="0" err="1" smtClean="0"/>
              <a:t>brother</a:t>
            </a:r>
            <a:r>
              <a:rPr lang="cs-CZ" dirty="0" smtClean="0"/>
              <a:t> has a </a:t>
            </a:r>
            <a:r>
              <a:rPr lang="cs-CZ" dirty="0" err="1" smtClean="0"/>
              <a:t>flat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en-US" dirty="0" smtClean="0"/>
              <a:t>it’s usually in a terrible mess – he is very untidy. But yesterday when I visited him, the place was incredibly tidy. In fact everything looked new.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u="sng" dirty="0" smtClean="0"/>
              <a:t>Solution:</a:t>
            </a:r>
          </a:p>
          <a:p>
            <a:pPr marL="0" indent="0">
              <a:buNone/>
            </a:pPr>
            <a:r>
              <a:rPr lang="en-US" dirty="0" smtClean="0"/>
              <a:t>1.exhausted   2.disappointed   </a:t>
            </a:r>
            <a:r>
              <a:rPr lang="en-US" dirty="0" smtClean="0"/>
              <a:t>3.embarrassed</a:t>
            </a:r>
            <a:r>
              <a:rPr lang="cs-CZ" dirty="0" smtClean="0"/>
              <a:t>    </a:t>
            </a:r>
            <a:r>
              <a:rPr lang="en-US" dirty="0" smtClean="0"/>
              <a:t>4.confused </a:t>
            </a:r>
            <a:r>
              <a:rPr lang="cs-CZ" dirty="0" smtClean="0"/>
              <a:t> </a:t>
            </a:r>
            <a:r>
              <a:rPr lang="en-US" dirty="0" smtClean="0"/>
              <a:t>5.astonished</a:t>
            </a:r>
            <a:endParaRPr lang="en-US" dirty="0" smtClean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en-US" u="sng" dirty="0" smtClean="0"/>
              <a:t>P</a:t>
            </a:r>
            <a:r>
              <a:rPr lang="cs-CZ" u="sng" dirty="0" err="1" smtClean="0"/>
              <a:t>oužitá</a:t>
            </a:r>
            <a:r>
              <a:rPr lang="cs-CZ" u="sng" dirty="0" smtClean="0"/>
              <a:t> literatura:</a:t>
            </a:r>
          </a:p>
          <a:p>
            <a:pPr marL="0" indent="0" algn="just">
              <a:buNone/>
            </a:pPr>
            <a:r>
              <a:rPr lang="cs-CZ" dirty="0" smtClean="0">
                <a:cs typeface="Arial" pitchFamily="34" charset="0"/>
              </a:rPr>
              <a:t>REDMAN, </a:t>
            </a:r>
            <a:r>
              <a:rPr lang="cs-CZ" dirty="0" err="1" smtClean="0">
                <a:cs typeface="Arial" pitchFamily="34" charset="0"/>
              </a:rPr>
              <a:t>Stuart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i="1" dirty="0" err="1" smtClean="0">
                <a:cs typeface="Arial" pitchFamily="34" charset="0"/>
              </a:rPr>
              <a:t>English</a:t>
            </a:r>
            <a:r>
              <a:rPr lang="cs-CZ" i="1" dirty="0" smtClean="0">
                <a:cs typeface="Arial" pitchFamily="34" charset="0"/>
              </a:rPr>
              <a:t> </a:t>
            </a:r>
            <a:r>
              <a:rPr lang="cs-CZ" i="1" dirty="0" err="1" smtClean="0">
                <a:cs typeface="Arial" pitchFamily="34" charset="0"/>
              </a:rPr>
              <a:t>Vocabulary</a:t>
            </a:r>
            <a:r>
              <a:rPr lang="cs-CZ" i="1" dirty="0" smtClean="0">
                <a:cs typeface="Arial" pitchFamily="34" charset="0"/>
              </a:rPr>
              <a:t> in Use, </a:t>
            </a:r>
            <a:r>
              <a:rPr lang="cs-CZ" i="1" dirty="0" err="1" smtClean="0">
                <a:cs typeface="Arial" pitchFamily="34" charset="0"/>
              </a:rPr>
              <a:t>Pre</a:t>
            </a:r>
            <a:r>
              <a:rPr lang="cs-CZ" i="1" dirty="0" smtClean="0">
                <a:cs typeface="Arial" pitchFamily="34" charset="0"/>
              </a:rPr>
              <a:t>-</a:t>
            </a:r>
            <a:r>
              <a:rPr lang="cs-CZ" i="1" dirty="0" err="1" smtClean="0">
                <a:cs typeface="Arial" pitchFamily="34" charset="0"/>
              </a:rPr>
              <a:t>intermediate</a:t>
            </a:r>
            <a:r>
              <a:rPr lang="cs-CZ" i="1" dirty="0" smtClean="0">
                <a:cs typeface="Arial" pitchFamily="34" charset="0"/>
              </a:rPr>
              <a:t> &amp; </a:t>
            </a:r>
            <a:r>
              <a:rPr lang="cs-CZ" i="1" dirty="0" err="1" smtClean="0">
                <a:cs typeface="Arial" pitchFamily="34" charset="0"/>
              </a:rPr>
              <a:t>intermediate</a:t>
            </a:r>
            <a:r>
              <a:rPr lang="cs-CZ" dirty="0" smtClean="0">
                <a:cs typeface="Arial" pitchFamily="34" charset="0"/>
              </a:rPr>
              <a:t>, Cambridge University </a:t>
            </a:r>
            <a:r>
              <a:rPr lang="cs-CZ" dirty="0" err="1" smtClean="0">
                <a:cs typeface="Arial" pitchFamily="34" charset="0"/>
              </a:rPr>
              <a:t>Press</a:t>
            </a:r>
            <a:r>
              <a:rPr lang="cs-CZ" dirty="0" smtClean="0">
                <a:cs typeface="Arial" pitchFamily="34" charset="0"/>
              </a:rPr>
              <a:t>, Cambridge, 2003, ISBN 10 0-521-01171</a:t>
            </a:r>
          </a:p>
          <a:p>
            <a:pPr marL="0" indent="0" algn="just">
              <a:buNone/>
            </a:pPr>
            <a:endParaRPr lang="cs-CZ" dirty="0" smtClean="0">
              <a:cs typeface="Arial" pitchFamily="34" charset="0"/>
            </a:endParaRPr>
          </a:p>
          <a:p>
            <a:pPr marL="0" indent="0" algn="just">
              <a:buNone/>
            </a:pPr>
            <a:r>
              <a:rPr lang="en-US" dirty="0" smtClean="0"/>
              <a:t>SOARS, Liz and John: </a:t>
            </a:r>
            <a:r>
              <a:rPr lang="en-US" i="1" dirty="0" smtClean="0"/>
              <a:t>New Headway, Pre-intermediate</a:t>
            </a:r>
            <a:r>
              <a:rPr lang="en-US" dirty="0" smtClean="0"/>
              <a:t>, Oxford University Press, Oxford, 2007, ISBN 978-0-19-471585-0.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128</TotalTime>
  <Words>291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Adjectives ending in –ing or -ed</vt:lpstr>
      <vt:lpstr>Examples of adjectives </vt:lpstr>
      <vt:lpstr>Think of an adjectives from the previous page to describe how the people felt in these situations.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Renča</dc:creator>
  <cp:lastModifiedBy>Renča</cp:lastModifiedBy>
  <cp:revision>19</cp:revision>
  <dcterms:created xsi:type="dcterms:W3CDTF">2014-01-23T18:40:05Z</dcterms:created>
  <dcterms:modified xsi:type="dcterms:W3CDTF">2014-01-26T18:58:44Z</dcterms:modified>
</cp:coreProperties>
</file>