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488722-A184-49D8-B6EA-935CDB006835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2A3A19-C90B-4481-A3E0-C51ACD6220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478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1556792"/>
            <a:ext cx="8229600" cy="53012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Datum: </a:t>
            </a:r>
            <a:r>
              <a:rPr kumimoji="0" lang="cs-CZ" sz="140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24.</a:t>
            </a:r>
            <a:r>
              <a:rPr kumimoji="0" lang="cs-CZ" sz="140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3. 2013</a:t>
            </a:r>
            <a:endParaRPr kumimoji="0" lang="cs-CZ" sz="140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Projekt: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Kvalitní výuka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Registrační číslo: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CZ.1.07/1.5.00/34.0731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Číslo DUM: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VY_22_INOVACE_28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Jméno autora: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Mgr. Renata</a:t>
            </a:r>
            <a:r>
              <a:rPr kumimoji="0" lang="cs-CZ" sz="14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kern="1200" cap="none" spc="0" normalizeH="0" noProof="0" dirty="0" err="1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Paulíčková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Název práce: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How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the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people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feel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Předmět</a:t>
            </a:r>
            <a:r>
              <a:rPr kumimoji="0" lang="cs-CZ" sz="1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: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angličtina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Ročník: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1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Časová dotace</a:t>
            </a:r>
            <a:r>
              <a:rPr kumimoji="0" lang="cs-CZ" sz="1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: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10 minut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Vzdělávací cíl</a:t>
            </a:r>
            <a:r>
              <a:rPr kumimoji="0" lang="cs-CZ" sz="1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: </a:t>
            </a:r>
            <a:r>
              <a:rPr kumimoji="0" lang="cs-CZ" sz="1400" b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Upevnit </a:t>
            </a:r>
            <a:r>
              <a:rPr kumimoji="0" lang="cs-CZ" sz="1400" b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si slovní </a:t>
            </a:r>
            <a:r>
              <a:rPr kumimoji="0" lang="cs-CZ" sz="1400" b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zásobu </a:t>
            </a:r>
            <a:r>
              <a:rPr kumimoji="0" lang="cs-CZ" sz="1400" b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týkající se </a:t>
            </a:r>
            <a:r>
              <a:rPr kumimoji="0" lang="cs-CZ" sz="1400" b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„Pocitů lidí“.</a:t>
            </a:r>
            <a:endParaRPr kumimoji="0" lang="cs-CZ" sz="1400" b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Pomůcky</a:t>
            </a:r>
            <a:r>
              <a:rPr kumimoji="0" lang="cs-CZ" sz="1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: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Počítač s projektorem pro učitele.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Poznámka: </a:t>
            </a:r>
            <a:r>
              <a:rPr kumimoji="0" lang="cs-CZ" sz="140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Studenti odpovídají</a:t>
            </a:r>
            <a:r>
              <a:rPr kumimoji="0" lang="cs-CZ" sz="140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na otázky </a:t>
            </a:r>
            <a:r>
              <a:rPr kumimoji="0" lang="cs-CZ" sz="140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ve spolupráci </a:t>
            </a:r>
            <a:r>
              <a:rPr kumimoji="0" lang="cs-CZ" sz="140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s učitelem.</a:t>
            </a:r>
            <a:endParaRPr kumimoji="0" lang="cs-CZ" sz="140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ct val="20000"/>
              </a:spcBef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 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Inovace:</a:t>
            </a: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smtClean="0"/>
              <a:t>Prezentace pomocí PowerPointu je názorná, studenti lépe pochopí význam slov ve větě. Zapojení audiovizuální techniky do výuky. 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itchFamily="34" charset="0"/>
              <a:cs typeface="Times New Roman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80920" cy="5242594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en-US" dirty="0" smtClean="0"/>
              <a:t>How would you feel if you forgot your mother’s birthday or your father’s birthday?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</a:t>
            </a:r>
            <a:r>
              <a:rPr lang="cs-CZ" dirty="0" smtClean="0"/>
              <a:t>) </a:t>
            </a:r>
            <a:r>
              <a:rPr lang="cs-CZ" dirty="0" err="1" smtClean="0"/>
              <a:t>angry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B) proud</a:t>
            </a:r>
            <a:br>
              <a:rPr lang="cs-CZ" dirty="0" smtClean="0"/>
            </a:br>
            <a:r>
              <a:rPr lang="cs-CZ" dirty="0" smtClean="0"/>
              <a:t>C) </a:t>
            </a:r>
            <a:r>
              <a:rPr lang="cs-CZ" dirty="0" err="1" smtClean="0"/>
              <a:t>embarrassed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6034682"/>
          </a:xfrm>
        </p:spPr>
        <p:txBody>
          <a:bodyPr>
            <a:normAutofit/>
          </a:bodyPr>
          <a:lstStyle/>
          <a:p>
            <a:r>
              <a:rPr lang="cs-CZ" dirty="0" smtClean="0"/>
              <a:t>2. 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in a car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fast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A) </a:t>
            </a:r>
            <a:r>
              <a:rPr lang="cs-CZ" dirty="0" err="1" smtClean="0"/>
              <a:t>frightened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B) sad</a:t>
            </a:r>
            <a:br>
              <a:rPr lang="cs-CZ" dirty="0" smtClean="0"/>
            </a:br>
            <a:r>
              <a:rPr lang="cs-CZ" dirty="0" smtClean="0"/>
              <a:t>             C) </a:t>
            </a:r>
            <a:r>
              <a:rPr lang="cs-CZ" dirty="0" err="1" smtClean="0"/>
              <a:t>jealous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314602"/>
          </a:xfrm>
        </p:spPr>
        <p:txBody>
          <a:bodyPr>
            <a:normAutofit/>
          </a:bodyPr>
          <a:lstStyle/>
          <a:p>
            <a:r>
              <a:rPr lang="cs-CZ" dirty="0" smtClean="0"/>
              <a:t>3. 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to do </a:t>
            </a:r>
            <a:r>
              <a:rPr lang="cs-CZ" dirty="0" err="1" smtClean="0"/>
              <a:t>things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don</a:t>
            </a:r>
            <a:r>
              <a:rPr lang="en-US" dirty="0" smtClean="0"/>
              <a:t>’t want to do?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A</a:t>
            </a:r>
            <a:r>
              <a:rPr lang="cs-CZ" dirty="0" smtClean="0"/>
              <a:t>) proud</a:t>
            </a:r>
            <a:br>
              <a:rPr lang="cs-CZ" dirty="0" smtClean="0"/>
            </a:br>
            <a:r>
              <a:rPr lang="cs-CZ" dirty="0" smtClean="0"/>
              <a:t>B) </a:t>
            </a:r>
            <a:r>
              <a:rPr lang="cs-CZ" dirty="0" err="1" smtClean="0"/>
              <a:t>angry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C) </a:t>
            </a:r>
            <a:r>
              <a:rPr lang="cs-CZ" dirty="0" err="1" smtClean="0"/>
              <a:t>afraid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6106690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</a:t>
            </a:r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a </a:t>
            </a:r>
            <a:r>
              <a:rPr lang="cs-CZ" dirty="0" err="1" smtClean="0"/>
              <a:t>wonderful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A) sad</a:t>
            </a:r>
            <a:br>
              <a:rPr lang="cs-CZ" dirty="0" smtClean="0"/>
            </a:br>
            <a:r>
              <a:rPr lang="cs-CZ" dirty="0" smtClean="0"/>
              <a:t>    B) </a:t>
            </a:r>
            <a:r>
              <a:rPr lang="cs-CZ" dirty="0" err="1" smtClean="0"/>
              <a:t>angry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C) proud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314602"/>
          </a:xfrm>
        </p:spPr>
        <p:txBody>
          <a:bodyPr>
            <a:normAutofit/>
          </a:bodyPr>
          <a:lstStyle/>
          <a:p>
            <a:r>
              <a:rPr lang="cs-CZ" dirty="0" smtClean="0"/>
              <a:t>5.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a </a:t>
            </a:r>
            <a:r>
              <a:rPr lang="cs-CZ" dirty="0" err="1" smtClean="0"/>
              <a:t>stupid</a:t>
            </a:r>
            <a:r>
              <a:rPr lang="cs-CZ" dirty="0" smtClean="0"/>
              <a:t> </a:t>
            </a:r>
            <a:r>
              <a:rPr lang="cs-CZ" dirty="0" err="1" smtClean="0"/>
              <a:t>mistake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A) </a:t>
            </a:r>
            <a:r>
              <a:rPr lang="cs-CZ" dirty="0" err="1" smtClean="0"/>
              <a:t>embarrassed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B) happy</a:t>
            </a:r>
            <a:br>
              <a:rPr lang="cs-CZ" dirty="0" smtClean="0"/>
            </a:br>
            <a:r>
              <a:rPr lang="cs-CZ" dirty="0" smtClean="0"/>
              <a:t>             C) </a:t>
            </a:r>
            <a:r>
              <a:rPr lang="cs-CZ" dirty="0" err="1" smtClean="0"/>
              <a:t>jealous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4810546"/>
          </a:xfrm>
        </p:spPr>
        <p:txBody>
          <a:bodyPr>
            <a:norm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very</a:t>
            </a:r>
            <a:r>
              <a:rPr lang="cs-CZ" dirty="0" smtClean="0"/>
              <a:t> proud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</a:t>
            </a:r>
            <a:r>
              <a:rPr lang="cs-CZ" dirty="0" err="1" smtClean="0"/>
              <a:t>situations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sometimes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embarrassed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09040" cy="5420072"/>
          </a:xfrm>
        </p:spPr>
        <p:txBody>
          <a:bodyPr>
            <a:normAutofit/>
          </a:bodyPr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1.C   2.A   3.B   4.A   5.A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REDMAN,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Stuart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English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 in Use, 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Pre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intermediate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 &amp; </a:t>
            </a:r>
            <a:r>
              <a:rPr lang="cs-CZ" sz="1800" i="1" dirty="0" err="1" smtClean="0">
                <a:latin typeface="Arial" pitchFamily="34" charset="0"/>
                <a:cs typeface="Arial" pitchFamily="34" charset="0"/>
              </a:rPr>
              <a:t>intermediate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Cambridge University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Press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Cambridge, 2003, ISBN 10 0-521-01171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115</TotalTime>
  <Words>95</Words>
  <Application>Microsoft Office PowerPoint</Application>
  <PresentationFormat>Předvádění na obrazovce (4:3)</PresentationFormat>
  <Paragraphs>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1. How would you feel if you forgot your mother’s birthday or your father’s birthday?  A) angry B) proud C) embarrassed</vt:lpstr>
      <vt:lpstr>2. How do you feel when you are in a car that is going very fast?               A) frightened              B) sad              C) jealous </vt:lpstr>
      <vt:lpstr>3. How do you feel when other people ask you to do things that you don’t want to do?  A) proud B) angry C) afraid</vt:lpstr>
      <vt:lpstr> 4. How do you feel about going home after a wonderful holiday?      A) sad     B) angry     C) proud </vt:lpstr>
      <vt:lpstr>5. If you made a stupid mistake in English, how would you feel?               A) embarrassed              B) happy              C) jealous</vt:lpstr>
      <vt:lpstr>Is there any one thing that you are very proud of?  Are there any common situations where you sometimes feel embarrassed?</vt:lpstr>
      <vt:lpstr>Solution: 1.C   2.A   3.B   4.A   5.A     Použitá literatura: REDMAN, Stuart: English Vocabulary in Use, Pre-intermediate &amp; intermediate, Cambridge University Press, Cambridge, 2003, ISBN 10 0-521-01171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Renča</dc:creator>
  <cp:lastModifiedBy>Renča</cp:lastModifiedBy>
  <cp:revision>10</cp:revision>
  <dcterms:created xsi:type="dcterms:W3CDTF">2014-01-22T20:25:10Z</dcterms:created>
  <dcterms:modified xsi:type="dcterms:W3CDTF">2014-01-26T19:00:51Z</dcterms:modified>
</cp:coreProperties>
</file>