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2"/>
  </p:notesMasterIdLst>
  <p:sldIdLst>
    <p:sldId id="265" r:id="rId2"/>
    <p:sldId id="257" r:id="rId3"/>
    <p:sldId id="266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77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VY_32_INOVACE_02_Anglický jazyk 6.ročník_A </a:t>
          </a:r>
          <a:r>
            <a:rPr lang="cs-CZ" dirty="0" err="1" smtClean="0"/>
            <a:t>year</a:t>
          </a:r>
          <a:r>
            <a:rPr lang="cs-CZ" dirty="0" smtClean="0"/>
            <a:t> in my </a:t>
          </a:r>
          <a:r>
            <a:rPr lang="cs-CZ" dirty="0" err="1" smtClean="0"/>
            <a:t>life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Lenka Hrnčířová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A </a:t>
          </a:r>
          <a:r>
            <a:rPr lang="cs-CZ" dirty="0" err="1" smtClean="0"/>
            <a:t>year</a:t>
          </a:r>
          <a:r>
            <a:rPr lang="cs-CZ" dirty="0" smtClean="0"/>
            <a:t> in my </a:t>
          </a:r>
          <a:r>
            <a:rPr lang="cs-CZ" smtClean="0"/>
            <a:t>life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841F48D-F0CB-4241-B9B3-10789A5927D4}" type="presOf" srcId="{D8197B8C-B260-4A16-BDF4-0947B075E274}" destId="{5A5FFA88-C948-4069-8E93-59FA12366E83}" srcOrd="1" destOrd="0" presId="urn:microsoft.com/office/officeart/2005/8/layout/target3"/>
    <dgm:cxn modelId="{FE4D0175-BFDE-43E6-B7C1-06C5DDE9A4D7}" type="presOf" srcId="{B651F6E3-6281-48DB-9319-2AEAFDAE7572}" destId="{619D679B-A015-4ECF-8348-D1034C574F4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B694145F-A24C-477F-9969-3DFA7D788BE6}" type="presOf" srcId="{D1D4F407-5343-4D3F-B5B9-D407B03CAEB4}" destId="{AED2198E-93D5-4001-81B4-73124B309672}" srcOrd="1" destOrd="0" presId="urn:microsoft.com/office/officeart/2005/8/layout/target3"/>
    <dgm:cxn modelId="{F9C1612D-46AC-4BB1-8827-4032572CC0CC}" type="presOf" srcId="{D1D4F407-5343-4D3F-B5B9-D407B03CAEB4}" destId="{D005CE8C-CC26-4C3E-AC11-E15060ECD759}" srcOrd="0" destOrd="0" presId="urn:microsoft.com/office/officeart/2005/8/layout/target3"/>
    <dgm:cxn modelId="{E74BA6E8-7BEA-4260-B653-95EC354C81F3}" type="presOf" srcId="{757F3AB3-0718-4624-B441-E567A8F0AB56}" destId="{333A1088-737F-45CB-B68E-254E46348037}" srcOrd="0" destOrd="0" presId="urn:microsoft.com/office/officeart/2005/8/layout/target3"/>
    <dgm:cxn modelId="{C7412EDD-1A95-4441-AC7D-F77626387077}" type="presOf" srcId="{4C35D32F-0EAB-4CD7-82EE-45574DC2A586}" destId="{8BEBB6EC-1DAA-4CAC-8A25-BC0FCBD5DBD5}" srcOrd="0" destOrd="0" presId="urn:microsoft.com/office/officeart/2005/8/layout/target3"/>
    <dgm:cxn modelId="{C80ABC3E-7F5D-4A8E-B188-F2674E057282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3A8259D6-B2C2-48A0-9D63-80ECDC01C5CD}" type="presOf" srcId="{D8197B8C-B260-4A16-BDF4-0947B075E274}" destId="{25B08C86-7E15-44DC-BE7F-FFB55DD49D12}" srcOrd="0" destOrd="0" presId="urn:microsoft.com/office/officeart/2005/8/layout/target3"/>
    <dgm:cxn modelId="{75DE9C4A-D5BD-424C-A5BB-CEF0DCE73C2B}" type="presOf" srcId="{D1B46980-6531-4606-95E6-44980827E919}" destId="{6140AFEC-043D-4C43-A2F9-D0F5331DF3A3}" srcOrd="0" destOrd="0" presId="urn:microsoft.com/office/officeart/2005/8/layout/target3"/>
    <dgm:cxn modelId="{21262676-775F-4071-91BC-2C52DC952B1F}" type="presOf" srcId="{B651F6E3-6281-48DB-9319-2AEAFDAE7572}" destId="{6BB5E863-4638-4E1D-BFDE-399D028AC4ED}" srcOrd="1" destOrd="0" presId="urn:microsoft.com/office/officeart/2005/8/layout/target3"/>
    <dgm:cxn modelId="{3915522A-40C3-4190-A5BA-93B68F208B9B}" type="presOf" srcId="{4C35D32F-0EAB-4CD7-82EE-45574DC2A586}" destId="{890E4F0B-2866-4A3F-A3C7-2A14B1797930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325E2EA-E924-491C-8B10-DC207959BD25}" type="presParOf" srcId="{333A1088-737F-45CB-B68E-254E46348037}" destId="{F5ABB229-8D3B-4694-996A-96F23CF14429}" srcOrd="0" destOrd="0" presId="urn:microsoft.com/office/officeart/2005/8/layout/target3"/>
    <dgm:cxn modelId="{C5175E3F-C009-4BC8-994D-4F545DDBB36D}" type="presParOf" srcId="{333A1088-737F-45CB-B68E-254E46348037}" destId="{F41139FD-01EE-4571-8B17-4FB00FC51163}" srcOrd="1" destOrd="0" presId="urn:microsoft.com/office/officeart/2005/8/layout/target3"/>
    <dgm:cxn modelId="{6D358816-0247-42D2-8985-6E21F990E696}" type="presParOf" srcId="{333A1088-737F-45CB-B68E-254E46348037}" destId="{D005CE8C-CC26-4C3E-AC11-E15060ECD759}" srcOrd="2" destOrd="0" presId="urn:microsoft.com/office/officeart/2005/8/layout/target3"/>
    <dgm:cxn modelId="{97FDC615-0A61-4ECD-A22D-0A1DBB06331E}" type="presParOf" srcId="{333A1088-737F-45CB-B68E-254E46348037}" destId="{2C702D82-9B77-49B7-9568-BB8EB47C3372}" srcOrd="3" destOrd="0" presId="urn:microsoft.com/office/officeart/2005/8/layout/target3"/>
    <dgm:cxn modelId="{70DA31A5-448D-442A-BA76-5DA90BD85449}" type="presParOf" srcId="{333A1088-737F-45CB-B68E-254E46348037}" destId="{A52A0455-90FF-4808-ABD0-F02540D31D5A}" srcOrd="4" destOrd="0" presId="urn:microsoft.com/office/officeart/2005/8/layout/target3"/>
    <dgm:cxn modelId="{F3246E35-B25A-426E-AA66-FD9A737092A9}" type="presParOf" srcId="{333A1088-737F-45CB-B68E-254E46348037}" destId="{6140AFEC-043D-4C43-A2F9-D0F5331DF3A3}" srcOrd="5" destOrd="0" presId="urn:microsoft.com/office/officeart/2005/8/layout/target3"/>
    <dgm:cxn modelId="{778D9458-424D-47F8-AF9F-9BFA7A4C289F}" type="presParOf" srcId="{333A1088-737F-45CB-B68E-254E46348037}" destId="{9358AC05-5D7D-4327-9F80-1AD486AEA664}" srcOrd="6" destOrd="0" presId="urn:microsoft.com/office/officeart/2005/8/layout/target3"/>
    <dgm:cxn modelId="{6840EE7B-96B2-4B3C-9478-1A01E23471A5}" type="presParOf" srcId="{333A1088-737F-45CB-B68E-254E46348037}" destId="{313FC574-E1CD-4FB4-B054-0B805CE0447D}" srcOrd="7" destOrd="0" presId="urn:microsoft.com/office/officeart/2005/8/layout/target3"/>
    <dgm:cxn modelId="{10FE16F8-1D22-4D7D-820A-394C3A06047C}" type="presParOf" srcId="{333A1088-737F-45CB-B68E-254E46348037}" destId="{619D679B-A015-4ECF-8348-D1034C574F40}" srcOrd="8" destOrd="0" presId="urn:microsoft.com/office/officeart/2005/8/layout/target3"/>
    <dgm:cxn modelId="{24852D91-0359-47C9-A3DF-D6958EFDF023}" type="presParOf" srcId="{333A1088-737F-45CB-B68E-254E46348037}" destId="{322283A8-4A27-4CDA-BAE3-F381106A9174}" srcOrd="9" destOrd="0" presId="urn:microsoft.com/office/officeart/2005/8/layout/target3"/>
    <dgm:cxn modelId="{E4BF2C7A-F8E2-4D62-BDF4-A6FC80BA048D}" type="presParOf" srcId="{333A1088-737F-45CB-B68E-254E46348037}" destId="{FFC9F71D-1B4F-4AD9-A4A6-86ADEFC8AF5C}" srcOrd="10" destOrd="0" presId="urn:microsoft.com/office/officeart/2005/8/layout/target3"/>
    <dgm:cxn modelId="{45FC6B8D-16F0-44CD-8589-3487828ABDBF}" type="presParOf" srcId="{333A1088-737F-45CB-B68E-254E46348037}" destId="{25B08C86-7E15-44DC-BE7F-FFB55DD49D12}" srcOrd="11" destOrd="0" presId="urn:microsoft.com/office/officeart/2005/8/layout/target3"/>
    <dgm:cxn modelId="{FEA299B8-DAE5-412D-B079-1AF4C4DF2464}" type="presParOf" srcId="{333A1088-737F-45CB-B68E-254E46348037}" destId="{76644BE8-9D7C-4C09-B250-3D10AF48CBB7}" srcOrd="12" destOrd="0" presId="urn:microsoft.com/office/officeart/2005/8/layout/target3"/>
    <dgm:cxn modelId="{0B401A1C-EF86-4777-B953-D541D25BEEB0}" type="presParOf" srcId="{333A1088-737F-45CB-B68E-254E46348037}" destId="{EE85B701-7295-41C0-BA7A-34D3756A2AE6}" srcOrd="13" destOrd="0" presId="urn:microsoft.com/office/officeart/2005/8/layout/target3"/>
    <dgm:cxn modelId="{B6886490-E96F-4BDB-BE63-C34772D000CF}" type="presParOf" srcId="{333A1088-737F-45CB-B68E-254E46348037}" destId="{8BEBB6EC-1DAA-4CAC-8A25-BC0FCBD5DBD5}" srcOrd="14" destOrd="0" presId="urn:microsoft.com/office/officeart/2005/8/layout/target3"/>
    <dgm:cxn modelId="{256CE751-96BC-493E-BBBF-845AC9D2E738}" type="presParOf" srcId="{333A1088-737F-45CB-B68E-254E46348037}" destId="{AED2198E-93D5-4001-81B4-73124B309672}" srcOrd="15" destOrd="0" presId="urn:microsoft.com/office/officeart/2005/8/layout/target3"/>
    <dgm:cxn modelId="{4386AC44-2450-418A-95A9-E1AFAA62743C}" type="presParOf" srcId="{333A1088-737F-45CB-B68E-254E46348037}" destId="{2BE915AB-18AA-4053-B92C-3BFC9ED204BB}" srcOrd="16" destOrd="0" presId="urn:microsoft.com/office/officeart/2005/8/layout/target3"/>
    <dgm:cxn modelId="{B5A50581-7D1B-43E5-B2A3-4ABA762737C1}" type="presParOf" srcId="{333A1088-737F-45CB-B68E-254E46348037}" destId="{6BB5E863-4638-4E1D-BFDE-399D028AC4ED}" srcOrd="17" destOrd="0" presId="urn:microsoft.com/office/officeart/2005/8/layout/target3"/>
    <dgm:cxn modelId="{6743AD47-A52A-4952-BF66-E882C3D5DBDE}" type="presParOf" srcId="{333A1088-737F-45CB-B68E-254E46348037}" destId="{5A5FFA88-C948-4069-8E93-59FA12366E83}" srcOrd="18" destOrd="0" presId="urn:microsoft.com/office/officeart/2005/8/layout/target3"/>
    <dgm:cxn modelId="{0724117A-DA2A-4905-BCDF-87F4E2BB8C5B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ZŠ Týnec nad Labem</a:t>
          </a:r>
          <a:endParaRPr lang="cs-CZ" sz="1400" kern="1200" dirty="0"/>
        </a:p>
      </dsp:txBody>
      <dsp:txXfrm>
        <a:off x="1273857" y="0"/>
        <a:ext cx="5350878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5350878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Lenka Hrnčířová</a:t>
          </a:r>
          <a:endParaRPr lang="cs-CZ" sz="1400" kern="1200" dirty="0"/>
        </a:p>
      </dsp:txBody>
      <dsp:txXfrm>
        <a:off x="1273857" y="407634"/>
        <a:ext cx="5350878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5350878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VY_32_INOVACE_02_Anglický jazyk 6.ročník_A </a:t>
          </a:r>
          <a:r>
            <a:rPr lang="cs-CZ" sz="1400" kern="1200" dirty="0" err="1" smtClean="0"/>
            <a:t>year</a:t>
          </a:r>
          <a:r>
            <a:rPr lang="cs-CZ" sz="1400" kern="1200" dirty="0" smtClean="0"/>
            <a:t> in my </a:t>
          </a:r>
          <a:r>
            <a:rPr lang="cs-CZ" sz="1400" kern="1200" dirty="0" err="1" smtClean="0"/>
            <a:t>life</a:t>
          </a:r>
          <a:endParaRPr lang="cs-CZ" sz="1400" kern="1200" dirty="0"/>
        </a:p>
      </dsp:txBody>
      <dsp:txXfrm>
        <a:off x="1273857" y="815268"/>
        <a:ext cx="5350878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5350878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A </a:t>
          </a:r>
          <a:r>
            <a:rPr lang="cs-CZ" sz="1400" kern="1200" dirty="0" err="1" smtClean="0"/>
            <a:t>year</a:t>
          </a:r>
          <a:r>
            <a:rPr lang="cs-CZ" sz="1400" kern="1200" dirty="0" smtClean="0"/>
            <a:t> in my </a:t>
          </a:r>
          <a:r>
            <a:rPr lang="cs-CZ" sz="1400" kern="1200" smtClean="0"/>
            <a:t>life</a:t>
          </a:r>
          <a:endParaRPr lang="cs-CZ" sz="1400" kern="1200" dirty="0"/>
        </a:p>
      </dsp:txBody>
      <dsp:txXfrm>
        <a:off x="1273857" y="1222902"/>
        <a:ext cx="5350878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5350878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85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CZ.1.07/1.4.00/21.1921</a:t>
          </a:r>
          <a:endParaRPr lang="cs-CZ" sz="1400" kern="1200" dirty="0"/>
        </a:p>
      </dsp:txBody>
      <dsp:txXfrm>
        <a:off x="1273857" y="1630536"/>
        <a:ext cx="5350878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7D065E-4BEA-4C6B-81AD-635687C6D70F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81B08D-8765-4EA6-B557-AD23B99393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7094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655C19-1C42-47FD-AF91-D9D0ED32AFA8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87284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81B08D-8765-4EA6-B557-AD23B99393FE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05728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81B08D-8765-4EA6-B557-AD23B99393FE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0150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81B08D-8765-4EA6-B557-AD23B99393FE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70549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81B08D-8765-4EA6-B557-AD23B99393FE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9448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81B08D-8765-4EA6-B557-AD23B99393FE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64753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81B08D-8765-4EA6-B557-AD23B99393FE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47090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81B08D-8765-4EA6-B557-AD23B99393FE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74637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81B08D-8765-4EA6-B557-AD23B99393FE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458633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81B08D-8765-4EA6-B557-AD23B99393FE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53627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2B1B1-12E8-4A44-B034-B5DB1FCA9167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4ACF9891-6D92-42F8-A406-045CDCAD1875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2B1B1-12E8-4A44-B034-B5DB1FCA9167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F9891-6D92-42F8-A406-045CDCAD18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2B1B1-12E8-4A44-B034-B5DB1FCA9167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F9891-6D92-42F8-A406-045CDCAD1875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2B1B1-12E8-4A44-B034-B5DB1FCA9167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F9891-6D92-42F8-A406-045CDCAD1875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2B1B1-12E8-4A44-B034-B5DB1FCA9167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F9891-6D92-42F8-A406-045CDCAD1875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2B1B1-12E8-4A44-B034-B5DB1FCA9167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F9891-6D92-42F8-A406-045CDCAD18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2B1B1-12E8-4A44-B034-B5DB1FCA9167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F9891-6D92-42F8-A406-045CDCAD18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2B1B1-12E8-4A44-B034-B5DB1FCA9167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F9891-6D92-42F8-A406-045CDCAD18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2B1B1-12E8-4A44-B034-B5DB1FCA9167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F9891-6D92-42F8-A406-045CDCAD18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2B1B1-12E8-4A44-B034-B5DB1FCA9167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F9891-6D92-42F8-A406-045CDCAD18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2B1B1-12E8-4A44-B034-B5DB1FCA9167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F9891-6D92-42F8-A406-045CDCAD1875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602B1B1-12E8-4A44-B034-B5DB1FCA9167}" type="datetimeFigureOut">
              <a:rPr lang="cs-CZ" smtClean="0"/>
              <a:t>15.4.2012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4ACF9891-6D92-42F8-A406-045CDCAD1875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microsoft.com/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912949523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9863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8075240" cy="778098"/>
          </a:xfrm>
        </p:spPr>
        <p:txBody>
          <a:bodyPr>
            <a:normAutofit fontScale="90000"/>
          </a:bodyPr>
          <a:lstStyle/>
          <a:p>
            <a:r>
              <a:rPr lang="cs-CZ" sz="2800" dirty="0" smtClean="0"/>
              <a:t>Anotace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19256" cy="49294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Anglický jazyk 6. </a:t>
            </a:r>
            <a:r>
              <a:rPr lang="cs-CZ" smtClean="0">
                <a:solidFill>
                  <a:schemeClr val="tx1"/>
                </a:solidFill>
              </a:rPr>
              <a:t>ročník </a:t>
            </a:r>
            <a:r>
              <a:rPr lang="cs-CZ" dirty="0" smtClean="0">
                <a:solidFill>
                  <a:schemeClr val="tx1"/>
                </a:solidFill>
              </a:rPr>
              <a:t>–  Rok v mém životě</a:t>
            </a:r>
          </a:p>
          <a:p>
            <a:pPr marL="0" indent="0">
              <a:buNone/>
            </a:pPr>
            <a:endParaRPr lang="cs-CZ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1) jména ročních období, jména měsíců – procvičení – spojování, doplnění řady</a:t>
            </a:r>
          </a:p>
          <a:p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2) práce s textem – vyhledávání odpovědí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 v textu v učebnici str. 12</a:t>
            </a:r>
          </a:p>
          <a:p>
            <a:pPr marL="0" indent="0">
              <a:buNone/>
            </a:pPr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Pomůcky: fixy na interaktivní tabuli, učebnice pro žáky</a:t>
            </a:r>
          </a:p>
          <a:p>
            <a:pPr marL="0" indent="0">
              <a:buNone/>
            </a:pPr>
            <a:r>
              <a:rPr lang="cs-CZ" dirty="0" smtClean="0">
                <a:solidFill>
                  <a:schemeClr val="tx1"/>
                </a:solidFill>
              </a:rPr>
              <a:t>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87513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692696"/>
            <a:ext cx="5328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accent1"/>
                </a:solidFill>
              </a:rPr>
              <a:t>              A </a:t>
            </a:r>
            <a:r>
              <a:rPr lang="cs-CZ" sz="3600" b="1" dirty="0" err="1" smtClean="0">
                <a:solidFill>
                  <a:schemeClr val="accent1"/>
                </a:solidFill>
              </a:rPr>
              <a:t>year</a:t>
            </a:r>
            <a:r>
              <a:rPr lang="cs-CZ" sz="3600" b="1" dirty="0" smtClean="0">
                <a:solidFill>
                  <a:schemeClr val="accent1"/>
                </a:solidFill>
              </a:rPr>
              <a:t> in my </a:t>
            </a:r>
            <a:r>
              <a:rPr lang="cs-CZ" sz="3600" b="1" dirty="0" err="1" smtClean="0">
                <a:solidFill>
                  <a:schemeClr val="accent1"/>
                </a:solidFill>
              </a:rPr>
              <a:t>life</a:t>
            </a:r>
            <a:endParaRPr lang="cs-CZ" sz="3600" b="1" dirty="0">
              <a:solidFill>
                <a:schemeClr val="accent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11" y="1544716"/>
            <a:ext cx="2615098" cy="17479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647657"/>
            <a:ext cx="1419796" cy="2132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5" y="1384871"/>
            <a:ext cx="1728192" cy="21613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8313" y="3714319"/>
            <a:ext cx="2664296" cy="1999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611560" y="3546211"/>
            <a:ext cx="126348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chemeClr val="accent1"/>
                </a:solidFill>
              </a:rPr>
              <a:t>winter</a:t>
            </a:r>
            <a:endParaRPr lang="cs-CZ" sz="2800" b="1" dirty="0">
              <a:solidFill>
                <a:schemeClr val="accent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979712" y="5780526"/>
            <a:ext cx="16561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50"/>
                </a:solidFill>
              </a:rPr>
              <a:t>    </a:t>
            </a:r>
            <a:r>
              <a:rPr lang="cs-CZ" sz="2800" b="1" dirty="0" err="1" smtClean="0">
                <a:solidFill>
                  <a:srgbClr val="00B050"/>
                </a:solidFill>
              </a:rPr>
              <a:t>spring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95935" y="5780526"/>
            <a:ext cx="2936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C000"/>
                </a:solidFill>
              </a:rPr>
              <a:t>         </a:t>
            </a:r>
            <a:r>
              <a:rPr lang="cs-CZ" sz="2800" b="1" dirty="0" err="1" smtClean="0">
                <a:solidFill>
                  <a:srgbClr val="FFC000"/>
                </a:solidFill>
              </a:rPr>
              <a:t>summer</a:t>
            </a:r>
            <a:endParaRPr lang="cs-CZ" sz="2800" b="1" dirty="0">
              <a:solidFill>
                <a:srgbClr val="FFC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948264" y="3647657"/>
            <a:ext cx="18722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  </a:t>
            </a:r>
            <a:r>
              <a:rPr lang="cs-CZ" sz="2800" b="1" dirty="0" err="1" smtClean="0">
                <a:solidFill>
                  <a:schemeClr val="accent3">
                    <a:lumMod val="75000"/>
                  </a:schemeClr>
                </a:solidFill>
              </a:rPr>
              <a:t>autumn</a:t>
            </a:r>
            <a:endParaRPr lang="cs-CZ" sz="2800" b="1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155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39552" y="548680"/>
            <a:ext cx="50930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7030A0"/>
                </a:solidFill>
              </a:rPr>
              <a:t>Names</a:t>
            </a:r>
            <a:r>
              <a:rPr lang="cs-CZ" sz="2800" b="1" dirty="0" smtClean="0">
                <a:solidFill>
                  <a:srgbClr val="7030A0"/>
                </a:solidFill>
              </a:rPr>
              <a:t> </a:t>
            </a:r>
            <a:r>
              <a:rPr lang="cs-CZ" sz="2800" b="1" dirty="0" err="1" smtClean="0">
                <a:solidFill>
                  <a:srgbClr val="7030A0"/>
                </a:solidFill>
              </a:rPr>
              <a:t>of</a:t>
            </a:r>
            <a:r>
              <a:rPr lang="cs-CZ" sz="2800" b="1" dirty="0" smtClean="0">
                <a:solidFill>
                  <a:srgbClr val="7030A0"/>
                </a:solidFill>
              </a:rPr>
              <a:t> </a:t>
            </a:r>
            <a:r>
              <a:rPr lang="cs-CZ" sz="2800" b="1" dirty="0" err="1" smtClean="0">
                <a:solidFill>
                  <a:srgbClr val="7030A0"/>
                </a:solidFill>
              </a:rPr>
              <a:t>months</a:t>
            </a:r>
            <a:r>
              <a:rPr lang="cs-CZ" sz="2800" b="1" dirty="0" smtClean="0">
                <a:solidFill>
                  <a:srgbClr val="7030A0"/>
                </a:solidFill>
              </a:rPr>
              <a:t>   - </a:t>
            </a:r>
            <a:r>
              <a:rPr lang="cs-CZ" sz="2800" b="1" dirty="0" err="1" smtClean="0">
                <a:solidFill>
                  <a:srgbClr val="7030A0"/>
                </a:solidFill>
              </a:rPr>
              <a:t>matching</a:t>
            </a:r>
            <a:endParaRPr lang="cs-CZ" sz="2800" b="1" dirty="0">
              <a:solidFill>
                <a:srgbClr val="7030A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39552" y="1197918"/>
            <a:ext cx="2618538" cy="7092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leden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98995" y="2996952"/>
            <a:ext cx="2618538" cy="7092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březen</a:t>
            </a:r>
            <a:endParaRPr lang="cs-CZ" sz="2800" dirty="0"/>
          </a:p>
        </p:txBody>
      </p:sp>
      <p:sp>
        <p:nvSpPr>
          <p:cNvPr id="10" name="Obdélník 9"/>
          <p:cNvSpPr/>
          <p:nvPr/>
        </p:nvSpPr>
        <p:spPr>
          <a:xfrm>
            <a:off x="529308" y="4787132"/>
            <a:ext cx="2618538" cy="7092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květen</a:t>
            </a:r>
            <a:endParaRPr lang="cs-CZ" sz="2800" dirty="0"/>
          </a:p>
        </p:txBody>
      </p:sp>
      <p:sp>
        <p:nvSpPr>
          <p:cNvPr id="11" name="Obdélník 10"/>
          <p:cNvSpPr/>
          <p:nvPr/>
        </p:nvSpPr>
        <p:spPr>
          <a:xfrm>
            <a:off x="467544" y="3933056"/>
            <a:ext cx="2618538" cy="7092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duben</a:t>
            </a:r>
            <a:endParaRPr lang="cs-CZ" sz="2800" dirty="0"/>
          </a:p>
        </p:txBody>
      </p:sp>
      <p:sp>
        <p:nvSpPr>
          <p:cNvPr id="12" name="Obdélník 11"/>
          <p:cNvSpPr/>
          <p:nvPr/>
        </p:nvSpPr>
        <p:spPr>
          <a:xfrm>
            <a:off x="447006" y="5805264"/>
            <a:ext cx="2618538" cy="7092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/>
              <a:t>červen</a:t>
            </a:r>
            <a:endParaRPr lang="cs-CZ" sz="2800" dirty="0"/>
          </a:p>
        </p:txBody>
      </p:sp>
      <p:sp>
        <p:nvSpPr>
          <p:cNvPr id="13" name="Obdélník 12"/>
          <p:cNvSpPr/>
          <p:nvPr/>
        </p:nvSpPr>
        <p:spPr>
          <a:xfrm>
            <a:off x="539552" y="2060848"/>
            <a:ext cx="2618538" cy="7092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únor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4932040" y="1197918"/>
            <a:ext cx="2618538" cy="7092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June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4932040" y="4787132"/>
            <a:ext cx="2618538" cy="7092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rgbClr val="FF0000"/>
                </a:solidFill>
              </a:rPr>
              <a:t>February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4970669" y="5805264"/>
            <a:ext cx="2618538" cy="7092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May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4970669" y="2060848"/>
            <a:ext cx="2618538" cy="7092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rgbClr val="FF0000"/>
                </a:solidFill>
              </a:rPr>
              <a:t>April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4932040" y="2996952"/>
            <a:ext cx="2618538" cy="7092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rgbClr val="FF0000"/>
                </a:solidFill>
              </a:rPr>
              <a:t>January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4913519" y="3861048"/>
            <a:ext cx="2618538" cy="7092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rgbClr val="FF0000"/>
                </a:solidFill>
              </a:rPr>
              <a:t>March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4462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404664"/>
            <a:ext cx="2376264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červenec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517968" y="1484784"/>
            <a:ext cx="2376264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srpen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11062" y="2420888"/>
            <a:ext cx="2376264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září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11062" y="3429000"/>
            <a:ext cx="2376264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říjen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69876" y="4509120"/>
            <a:ext cx="2376264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listopad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60758" y="5589240"/>
            <a:ext cx="2376264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1"/>
                </a:solidFill>
              </a:rPr>
              <a:t>prosinec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076056" y="502618"/>
            <a:ext cx="2376264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rgbClr val="FF0000"/>
                </a:solidFill>
              </a:rPr>
              <a:t>September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076056" y="1498918"/>
            <a:ext cx="2376264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rgbClr val="FF0000"/>
                </a:solidFill>
              </a:rPr>
              <a:t>November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090944" y="2564904"/>
            <a:ext cx="2376264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August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090944" y="3645024"/>
            <a:ext cx="2376264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rgbClr val="FF0000"/>
                </a:solidFill>
              </a:rPr>
              <a:t>December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071512" y="4653136"/>
            <a:ext cx="2376264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July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109260" y="5661248"/>
            <a:ext cx="2376264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err="1" smtClean="0">
                <a:solidFill>
                  <a:srgbClr val="FF0000"/>
                </a:solidFill>
              </a:rPr>
              <a:t>October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8765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188640"/>
            <a:ext cx="71502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solidFill>
                  <a:srgbClr val="FF0000"/>
                </a:solidFill>
              </a:rPr>
              <a:t>Complete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the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missing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names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of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months</a:t>
            </a:r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b="1" dirty="0">
              <a:solidFill>
                <a:srgbClr val="FF0000"/>
              </a:solidFill>
            </a:endParaRPr>
          </a:p>
          <a:p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1573636"/>
            <a:ext cx="828092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/>
              <a:t>January</a:t>
            </a:r>
            <a:r>
              <a:rPr lang="cs-CZ" sz="2800" b="1" dirty="0" smtClean="0"/>
              <a:t>,   ……………………………., </a:t>
            </a:r>
            <a:r>
              <a:rPr lang="cs-CZ" sz="2800" b="1" dirty="0" err="1" smtClean="0"/>
              <a:t>March</a:t>
            </a:r>
            <a:r>
              <a:rPr lang="cs-CZ" sz="2800" b="1" dirty="0" smtClean="0"/>
              <a:t>,</a:t>
            </a:r>
          </a:p>
          <a:p>
            <a:endParaRPr lang="cs-CZ" sz="2800" b="1" dirty="0"/>
          </a:p>
          <a:p>
            <a:r>
              <a:rPr lang="cs-CZ" sz="2800" b="1" dirty="0" smtClean="0"/>
              <a:t>…………………,   …………………….., June,</a:t>
            </a:r>
          </a:p>
          <a:p>
            <a:endParaRPr lang="cs-CZ" sz="2800" b="1" dirty="0"/>
          </a:p>
          <a:p>
            <a:r>
              <a:rPr lang="cs-CZ" sz="2800" b="1" dirty="0" smtClean="0"/>
              <a:t>………………..,   August, ..…………….............,</a:t>
            </a:r>
          </a:p>
          <a:p>
            <a:endParaRPr lang="cs-CZ" sz="2800" b="1" dirty="0"/>
          </a:p>
          <a:p>
            <a:r>
              <a:rPr lang="cs-CZ" sz="2800" b="1" dirty="0" err="1" smtClean="0"/>
              <a:t>October</a:t>
            </a:r>
            <a:r>
              <a:rPr lang="cs-CZ" sz="2800" b="1" dirty="0" smtClean="0"/>
              <a:t>,   ……………………..,  .……………………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5517232"/>
            <a:ext cx="16626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FF0000"/>
                </a:solidFill>
              </a:rPr>
              <a:t>February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755576" y="5085184"/>
            <a:ext cx="10631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FF0000"/>
                </a:solidFill>
              </a:rPr>
              <a:t>April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771800" y="5085184"/>
            <a:ext cx="9236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May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771800" y="6040452"/>
            <a:ext cx="8643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July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499992" y="5085184"/>
            <a:ext cx="19607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FF0000"/>
                </a:solidFill>
              </a:rPr>
              <a:t>September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554232" y="6040452"/>
            <a:ext cx="19207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FF0000"/>
                </a:solidFill>
              </a:rPr>
              <a:t>November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619482" y="5085184"/>
            <a:ext cx="22902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>
                <a:solidFill>
                  <a:srgbClr val="FF0000"/>
                </a:solidFill>
              </a:rPr>
              <a:t>D</a:t>
            </a:r>
            <a:r>
              <a:rPr lang="cs-CZ" sz="2800" b="1" dirty="0" err="1" smtClean="0">
                <a:solidFill>
                  <a:srgbClr val="FF0000"/>
                </a:solidFill>
              </a:rPr>
              <a:t>ecember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587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7604 -0.58649 " pathEditMode="relative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9.89824E-7 L 0.06858 -0.39778 " pathEditMode="relative" ptsTypes="AA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-4.07956E-6 L 0.19688 -0.39963 " pathEditMode="relative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5.92044E-6 L -0.16129 -0.41558 " pathEditMode="relative" ptsTypes="A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5.62442E-6 L 0.07014 -0.2803 " pathEditMode="relative" ptsTypes="AA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88889E-6 -2.67345E-6 L -0.1941 -0.29024 " pathEditMode="relative" ptsTypes="AA">
                                      <p:cBhvr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2.96947E-6 L -0.07622 -0.15518 " pathEditMode="relative" ptsTypes="AA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548680"/>
            <a:ext cx="685354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err="1" smtClean="0">
                <a:solidFill>
                  <a:srgbClr val="FF0000"/>
                </a:solidFill>
              </a:rPr>
              <a:t>Work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</a:rPr>
              <a:t>with</a:t>
            </a:r>
            <a:r>
              <a:rPr lang="cs-CZ" sz="2800" dirty="0">
                <a:solidFill>
                  <a:srgbClr val="FF0000"/>
                </a:solidFill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</a:rPr>
              <a:t>your</a:t>
            </a:r>
            <a:r>
              <a:rPr lang="cs-CZ" sz="2800" dirty="0" smtClean="0">
                <a:solidFill>
                  <a:srgbClr val="FF0000"/>
                </a:solidFill>
              </a:rPr>
              <a:t> </a:t>
            </a:r>
            <a:r>
              <a:rPr lang="cs-CZ" sz="2800" dirty="0" err="1" smtClean="0">
                <a:solidFill>
                  <a:srgbClr val="FF0000"/>
                </a:solidFill>
              </a:rPr>
              <a:t>book</a:t>
            </a:r>
            <a:r>
              <a:rPr lang="cs-CZ" sz="2800" dirty="0" smtClean="0">
                <a:solidFill>
                  <a:srgbClr val="FF0000"/>
                </a:solidFill>
              </a:rPr>
              <a:t>, </a:t>
            </a:r>
            <a:r>
              <a:rPr lang="cs-CZ" sz="2800" dirty="0" err="1" smtClean="0">
                <a:solidFill>
                  <a:srgbClr val="FF0000"/>
                </a:solidFill>
              </a:rPr>
              <a:t>page</a:t>
            </a:r>
            <a:r>
              <a:rPr lang="cs-CZ" sz="2800" dirty="0" smtClean="0">
                <a:solidFill>
                  <a:srgbClr val="FF0000"/>
                </a:solidFill>
              </a:rPr>
              <a:t> 12  - </a:t>
            </a:r>
            <a:r>
              <a:rPr lang="cs-CZ" sz="2800" dirty="0" err="1" smtClean="0">
                <a:solidFill>
                  <a:srgbClr val="FF0000"/>
                </a:solidFill>
              </a:rPr>
              <a:t>find</a:t>
            </a:r>
            <a:r>
              <a:rPr lang="cs-CZ" sz="2800" dirty="0" smtClean="0">
                <a:solidFill>
                  <a:srgbClr val="FF0000"/>
                </a:solidFill>
              </a:rPr>
              <a:t>  </a:t>
            </a:r>
            <a:r>
              <a:rPr lang="cs-CZ" sz="2800" dirty="0" err="1" smtClean="0">
                <a:solidFill>
                  <a:srgbClr val="FF0000"/>
                </a:solidFill>
              </a:rPr>
              <a:t>answers</a:t>
            </a:r>
            <a:endParaRPr lang="cs-CZ" sz="2800" dirty="0" smtClean="0">
              <a:solidFill>
                <a:srgbClr val="FF0000"/>
              </a:solidFill>
            </a:endParaRPr>
          </a:p>
          <a:p>
            <a:endParaRPr lang="cs-CZ" sz="2800" dirty="0">
              <a:solidFill>
                <a:srgbClr val="FF0000"/>
              </a:solidFill>
            </a:endParaRPr>
          </a:p>
          <a:p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79512" y="1933675"/>
            <a:ext cx="918303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1) </a:t>
            </a:r>
            <a:r>
              <a:rPr lang="cs-CZ" sz="2800" dirty="0" err="1" smtClean="0"/>
              <a:t>What</a:t>
            </a:r>
            <a:r>
              <a:rPr lang="cs-CZ" sz="2800" dirty="0" smtClean="0"/>
              <a:t> </a:t>
            </a:r>
            <a:r>
              <a:rPr lang="cs-CZ" sz="2800" dirty="0" err="1" smtClean="0"/>
              <a:t>month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boring</a:t>
            </a:r>
            <a:r>
              <a:rPr lang="cs-CZ" sz="2800" dirty="0" smtClean="0"/>
              <a:t> </a:t>
            </a:r>
            <a:r>
              <a:rPr lang="cs-CZ" sz="2800" dirty="0" err="1" smtClean="0"/>
              <a:t>because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weather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rainy</a:t>
            </a:r>
            <a:endParaRPr lang="cs-CZ" sz="2800" dirty="0" smtClean="0"/>
          </a:p>
          <a:p>
            <a:r>
              <a:rPr lang="cs-CZ" sz="2800" dirty="0"/>
              <a:t>a</a:t>
            </a:r>
            <a:r>
              <a:rPr lang="cs-CZ" sz="2800" dirty="0" smtClean="0"/>
              <a:t>nd </a:t>
            </a:r>
            <a:r>
              <a:rPr lang="cs-CZ" sz="2800" dirty="0" err="1" smtClean="0"/>
              <a:t>windy</a:t>
            </a:r>
            <a:r>
              <a:rPr lang="cs-CZ" sz="2800" dirty="0" smtClean="0"/>
              <a:t>?</a:t>
            </a:r>
          </a:p>
          <a:p>
            <a:endParaRPr lang="cs-CZ" sz="2800" dirty="0" smtClean="0"/>
          </a:p>
          <a:p>
            <a:endParaRPr lang="cs-CZ" sz="2800" dirty="0"/>
          </a:p>
          <a:p>
            <a:pPr marL="514350" indent="-514350">
              <a:buAutoNum type="arabicParenR" startAt="2"/>
            </a:pPr>
            <a:r>
              <a:rPr lang="cs-CZ" sz="2800" dirty="0" err="1" smtClean="0"/>
              <a:t>When</a:t>
            </a:r>
            <a:r>
              <a:rPr lang="cs-CZ" sz="2800" dirty="0" smtClean="0"/>
              <a:t> </a:t>
            </a:r>
            <a:r>
              <a:rPr lang="cs-CZ" sz="2800" dirty="0" err="1" smtClean="0"/>
              <a:t>does</a:t>
            </a:r>
            <a:r>
              <a:rPr lang="cs-CZ" sz="2800" dirty="0" smtClean="0"/>
              <a:t> </a:t>
            </a:r>
            <a:r>
              <a:rPr lang="cs-CZ" sz="2800" dirty="0" err="1" smtClean="0"/>
              <a:t>Amy</a:t>
            </a:r>
            <a:r>
              <a:rPr lang="cs-CZ" sz="2800" dirty="0" smtClean="0"/>
              <a:t> </a:t>
            </a:r>
            <a:r>
              <a:rPr lang="cs-CZ" sz="2800" dirty="0" err="1" smtClean="0"/>
              <a:t>stay</a:t>
            </a:r>
            <a:r>
              <a:rPr lang="cs-CZ" sz="2800" dirty="0" smtClean="0"/>
              <a:t> </a:t>
            </a:r>
            <a:r>
              <a:rPr lang="cs-CZ" sz="2800" dirty="0" err="1" smtClean="0"/>
              <a:t>with</a:t>
            </a:r>
            <a:r>
              <a:rPr lang="cs-CZ" sz="2800" dirty="0" smtClean="0"/>
              <a:t> her </a:t>
            </a:r>
            <a:r>
              <a:rPr lang="cs-CZ" sz="2800" dirty="0" err="1" smtClean="0"/>
              <a:t>cousin</a:t>
            </a:r>
            <a:r>
              <a:rPr lang="cs-CZ" sz="2800" dirty="0" smtClean="0"/>
              <a:t> on a </a:t>
            </a:r>
            <a:r>
              <a:rPr lang="cs-CZ" sz="2800" dirty="0" err="1" smtClean="0"/>
              <a:t>farm</a:t>
            </a:r>
            <a:r>
              <a:rPr lang="cs-CZ" sz="2800" dirty="0" smtClean="0"/>
              <a:t> in </a:t>
            </a:r>
          </a:p>
          <a:p>
            <a:r>
              <a:rPr lang="cs-CZ" sz="2800" dirty="0" smtClean="0"/>
              <a:t>Scotland?</a:t>
            </a:r>
          </a:p>
          <a:p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3) </a:t>
            </a:r>
            <a:r>
              <a:rPr lang="cs-CZ" sz="2800" dirty="0" err="1" smtClean="0"/>
              <a:t>When</a:t>
            </a:r>
            <a:r>
              <a:rPr lang="cs-CZ" sz="2800" dirty="0" smtClean="0"/>
              <a:t> </a:t>
            </a:r>
            <a:r>
              <a:rPr lang="cs-CZ" sz="2800" dirty="0" err="1" smtClean="0"/>
              <a:t>does</a:t>
            </a:r>
            <a:r>
              <a:rPr lang="cs-CZ" sz="2800" dirty="0" smtClean="0"/>
              <a:t> </a:t>
            </a:r>
            <a:r>
              <a:rPr lang="cs-CZ" sz="2800" dirty="0" err="1" smtClean="0"/>
              <a:t>Amy</a:t>
            </a:r>
            <a:r>
              <a:rPr lang="cs-CZ" sz="2800" dirty="0" smtClean="0"/>
              <a:t> go </a:t>
            </a:r>
            <a:r>
              <a:rPr lang="cs-CZ" sz="2800" dirty="0" err="1" smtClean="0"/>
              <a:t>skiing</a:t>
            </a:r>
            <a:r>
              <a:rPr lang="cs-CZ" sz="2800" dirty="0" smtClean="0"/>
              <a:t> </a:t>
            </a:r>
            <a:r>
              <a:rPr lang="cs-CZ" sz="2800" dirty="0" err="1" smtClean="0"/>
              <a:t>with</a:t>
            </a:r>
            <a:r>
              <a:rPr lang="cs-CZ" sz="2800" dirty="0" smtClean="0"/>
              <a:t> her </a:t>
            </a:r>
            <a:r>
              <a:rPr lang="cs-CZ" sz="2800" dirty="0" err="1" smtClean="0"/>
              <a:t>parents</a:t>
            </a:r>
            <a:r>
              <a:rPr lang="cs-CZ" sz="2800" dirty="0" smtClean="0"/>
              <a:t> and </a:t>
            </a:r>
          </a:p>
          <a:p>
            <a:r>
              <a:rPr lang="cs-CZ" sz="2800" dirty="0" err="1"/>
              <a:t>b</a:t>
            </a:r>
            <a:r>
              <a:rPr lang="cs-CZ" sz="2800" dirty="0" err="1" smtClean="0"/>
              <a:t>rother</a:t>
            </a:r>
            <a:r>
              <a:rPr lang="cs-CZ" sz="2800" dirty="0" smtClean="0"/>
              <a:t>?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220072" y="2924944"/>
            <a:ext cx="13308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March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220072" y="4509120"/>
            <a:ext cx="21173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i</a:t>
            </a:r>
            <a:r>
              <a:rPr lang="cs-CZ" sz="2800" b="1" dirty="0" smtClean="0">
                <a:solidFill>
                  <a:srgbClr val="FF0000"/>
                </a:solidFill>
              </a:rPr>
              <a:t>n August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04048" y="5949280"/>
            <a:ext cx="23082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in </a:t>
            </a:r>
            <a:r>
              <a:rPr lang="cs-CZ" sz="2800" b="1" dirty="0" err="1" smtClean="0">
                <a:solidFill>
                  <a:srgbClr val="FF0000"/>
                </a:solidFill>
              </a:rPr>
              <a:t>February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0653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11560" y="476672"/>
            <a:ext cx="7824450" cy="65556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514350" indent="-514350">
              <a:buAutoNum type="arabicParenR" startAt="4"/>
            </a:pPr>
            <a:r>
              <a:rPr lang="cs-CZ" sz="2800" dirty="0" err="1" smtClean="0"/>
              <a:t>When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Amy´s</a:t>
            </a:r>
            <a:r>
              <a:rPr lang="cs-CZ" sz="2800" dirty="0" smtClean="0"/>
              <a:t> </a:t>
            </a:r>
            <a:r>
              <a:rPr lang="cs-CZ" sz="2800" dirty="0" err="1" smtClean="0"/>
              <a:t>birthday</a:t>
            </a:r>
            <a:r>
              <a:rPr lang="cs-CZ" sz="2800" dirty="0" smtClean="0"/>
              <a:t> party?</a:t>
            </a:r>
          </a:p>
          <a:p>
            <a:pPr marL="514350" indent="-514350">
              <a:buAutoNum type="arabicParenR" startAt="4"/>
            </a:pPr>
            <a:endParaRPr lang="cs-CZ" sz="2800" dirty="0" smtClean="0"/>
          </a:p>
          <a:p>
            <a:pPr marL="514350" indent="-514350">
              <a:buAutoNum type="arabicParenR" startAt="4"/>
            </a:pPr>
            <a:endParaRPr lang="cs-CZ" sz="2800" dirty="0"/>
          </a:p>
          <a:p>
            <a:r>
              <a:rPr lang="cs-CZ" sz="2800" dirty="0" smtClean="0"/>
              <a:t>5) </a:t>
            </a:r>
            <a:r>
              <a:rPr lang="cs-CZ" sz="2800" dirty="0" err="1" smtClean="0"/>
              <a:t>What</a:t>
            </a:r>
            <a:r>
              <a:rPr lang="cs-CZ" sz="2800" dirty="0" smtClean="0"/>
              <a:t> </a:t>
            </a:r>
            <a:r>
              <a:rPr lang="cs-CZ" sz="2800" dirty="0" err="1" smtClean="0"/>
              <a:t>month</a:t>
            </a:r>
            <a:r>
              <a:rPr lang="cs-CZ" sz="2800" dirty="0" smtClean="0"/>
              <a:t> </a:t>
            </a:r>
            <a:r>
              <a:rPr lang="cs-CZ" sz="2800" dirty="0" err="1" smtClean="0"/>
              <a:t>does</a:t>
            </a:r>
            <a:r>
              <a:rPr lang="cs-CZ" sz="2800" dirty="0" smtClean="0"/>
              <a:t> not </a:t>
            </a:r>
            <a:r>
              <a:rPr lang="cs-CZ" sz="2800" dirty="0" err="1" smtClean="0"/>
              <a:t>Amy</a:t>
            </a:r>
            <a:r>
              <a:rPr lang="cs-CZ" sz="2800" dirty="0" smtClean="0"/>
              <a:t> </a:t>
            </a:r>
            <a:r>
              <a:rPr lang="cs-CZ" sz="2800" dirty="0" err="1" smtClean="0"/>
              <a:t>like</a:t>
            </a:r>
            <a:r>
              <a:rPr lang="cs-CZ" sz="2800" dirty="0" smtClean="0"/>
              <a:t> </a:t>
            </a:r>
            <a:r>
              <a:rPr lang="cs-CZ" sz="2800" dirty="0" err="1" smtClean="0"/>
              <a:t>because</a:t>
            </a:r>
            <a:r>
              <a:rPr lang="cs-CZ" sz="2800" dirty="0" smtClean="0"/>
              <a:t> </a:t>
            </a:r>
            <a:r>
              <a:rPr lang="cs-CZ" sz="2800" dirty="0" err="1" smtClean="0"/>
              <a:t>it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</a:p>
          <a:p>
            <a:r>
              <a:rPr lang="cs-CZ" sz="2800" dirty="0" err="1"/>
              <a:t>d</a:t>
            </a:r>
            <a:r>
              <a:rPr lang="cs-CZ" sz="2800" dirty="0" err="1" smtClean="0"/>
              <a:t>ark</a:t>
            </a:r>
            <a:r>
              <a:rPr lang="cs-CZ" sz="2800" dirty="0" smtClean="0"/>
              <a:t> and </a:t>
            </a:r>
            <a:r>
              <a:rPr lang="cs-CZ" sz="2800" dirty="0" err="1" smtClean="0"/>
              <a:t>cold</a:t>
            </a:r>
            <a:r>
              <a:rPr lang="cs-CZ" sz="2800" dirty="0" smtClean="0"/>
              <a:t>?</a:t>
            </a:r>
          </a:p>
          <a:p>
            <a:endParaRPr lang="cs-CZ" sz="2800" dirty="0" smtClean="0"/>
          </a:p>
          <a:p>
            <a:endParaRPr lang="cs-CZ" sz="2800" dirty="0"/>
          </a:p>
          <a:p>
            <a:pPr marL="514350" indent="-514350">
              <a:buAutoNum type="arabicParenR" startAt="6"/>
            </a:pPr>
            <a:r>
              <a:rPr lang="cs-CZ" sz="2800" dirty="0" err="1" smtClean="0"/>
              <a:t>When</a:t>
            </a:r>
            <a:r>
              <a:rPr lang="cs-CZ" sz="2800" dirty="0" smtClean="0"/>
              <a:t> </a:t>
            </a:r>
            <a:r>
              <a:rPr lang="cs-CZ" sz="2800" dirty="0" err="1" smtClean="0"/>
              <a:t>does</a:t>
            </a:r>
            <a:r>
              <a:rPr lang="cs-CZ" sz="2800" dirty="0" smtClean="0"/>
              <a:t> </a:t>
            </a:r>
            <a:r>
              <a:rPr lang="cs-CZ" sz="2800" dirty="0" err="1" smtClean="0"/>
              <a:t>Amy</a:t>
            </a:r>
            <a:r>
              <a:rPr lang="cs-CZ" sz="2800" dirty="0" smtClean="0"/>
              <a:t> go to </a:t>
            </a:r>
            <a:r>
              <a:rPr lang="cs-CZ" sz="2800" dirty="0" err="1" smtClean="0"/>
              <a:t>the</a:t>
            </a:r>
            <a:r>
              <a:rPr lang="cs-CZ" sz="2800" dirty="0" smtClean="0"/>
              <a:t> zoo </a:t>
            </a:r>
            <a:r>
              <a:rPr lang="cs-CZ" sz="2800" dirty="0" err="1" smtClean="0"/>
              <a:t>or</a:t>
            </a:r>
            <a:r>
              <a:rPr lang="cs-CZ" sz="2800" dirty="0" smtClean="0"/>
              <a:t> a museum?</a:t>
            </a:r>
          </a:p>
          <a:p>
            <a:pPr marL="514350" indent="-514350">
              <a:buAutoNum type="arabicParenR" startAt="6"/>
            </a:pPr>
            <a:endParaRPr lang="cs-CZ" sz="2800" dirty="0"/>
          </a:p>
          <a:p>
            <a:endParaRPr lang="cs-CZ" sz="2800" dirty="0" smtClean="0"/>
          </a:p>
          <a:p>
            <a:pPr marL="514350" indent="-514350">
              <a:buAutoNum type="arabicParenR" startAt="6"/>
            </a:pPr>
            <a:endParaRPr lang="cs-CZ" sz="2800" dirty="0"/>
          </a:p>
          <a:p>
            <a:pPr marL="514350" indent="-514350">
              <a:buAutoNum type="arabicParenR" startAt="7"/>
            </a:pPr>
            <a:r>
              <a:rPr lang="cs-CZ" sz="2800" dirty="0" err="1" smtClean="0"/>
              <a:t>When</a:t>
            </a:r>
            <a:r>
              <a:rPr lang="cs-CZ" sz="2800" dirty="0" smtClean="0"/>
              <a:t> </a:t>
            </a:r>
            <a:r>
              <a:rPr lang="cs-CZ" sz="2800" dirty="0" err="1" smtClean="0"/>
              <a:t>does</a:t>
            </a:r>
            <a:r>
              <a:rPr lang="cs-CZ" sz="2800" dirty="0" smtClean="0"/>
              <a:t> </a:t>
            </a:r>
            <a:r>
              <a:rPr lang="cs-CZ" sz="2800" dirty="0" err="1" smtClean="0"/>
              <a:t>Amy</a:t>
            </a:r>
            <a:r>
              <a:rPr lang="cs-CZ" sz="2800" dirty="0" smtClean="0"/>
              <a:t> go </a:t>
            </a:r>
            <a:r>
              <a:rPr lang="cs-CZ" sz="2800" dirty="0" err="1" smtClean="0"/>
              <a:t>sledging</a:t>
            </a:r>
            <a:r>
              <a:rPr lang="cs-CZ" sz="2800" dirty="0" smtClean="0"/>
              <a:t> in </a:t>
            </a:r>
            <a:r>
              <a:rPr lang="cs-CZ" sz="2800" dirty="0" err="1" smtClean="0"/>
              <a:t>the</a:t>
            </a:r>
            <a:r>
              <a:rPr lang="cs-CZ" sz="2800" dirty="0" smtClean="0"/>
              <a:t> park?</a:t>
            </a:r>
          </a:p>
          <a:p>
            <a:pPr marL="514350" indent="-514350">
              <a:buAutoNum type="arabicParenR" startAt="7"/>
            </a:pPr>
            <a:endParaRPr lang="cs-CZ" sz="2800" dirty="0"/>
          </a:p>
          <a:p>
            <a:pPr marL="514350" indent="-514350">
              <a:buAutoNum type="arabicParenR" startAt="8"/>
            </a:pPr>
            <a:endParaRPr lang="cs-CZ" sz="2800" dirty="0">
              <a:solidFill>
                <a:srgbClr val="7030A0"/>
              </a:solidFill>
            </a:endParaRPr>
          </a:p>
          <a:p>
            <a:endParaRPr lang="cs-CZ" sz="2800" dirty="0">
              <a:solidFill>
                <a:srgbClr val="7030A0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4932040" y="1268760"/>
            <a:ext cx="13532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i</a:t>
            </a:r>
            <a:r>
              <a:rPr lang="cs-CZ" sz="2800" b="1" dirty="0" smtClean="0">
                <a:solidFill>
                  <a:srgbClr val="FF0000"/>
                </a:solidFill>
              </a:rPr>
              <a:t>n May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932040" y="2420888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solidFill>
                  <a:srgbClr val="FF0000"/>
                </a:solidFill>
              </a:rPr>
              <a:t>November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076056" y="4293096"/>
            <a:ext cx="13724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i</a:t>
            </a:r>
            <a:r>
              <a:rPr lang="cs-CZ" sz="2800" b="1" dirty="0" smtClean="0">
                <a:solidFill>
                  <a:srgbClr val="FF0000"/>
                </a:solidFill>
              </a:rPr>
              <a:t>n June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76056" y="6021288"/>
            <a:ext cx="20358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i</a:t>
            </a:r>
            <a:r>
              <a:rPr lang="cs-CZ" sz="2800" b="1" dirty="0" smtClean="0">
                <a:solidFill>
                  <a:srgbClr val="FF0000"/>
                </a:solidFill>
              </a:rPr>
              <a:t>n </a:t>
            </a:r>
            <a:r>
              <a:rPr lang="cs-CZ" sz="2800" b="1" dirty="0" err="1" smtClean="0">
                <a:solidFill>
                  <a:srgbClr val="FF0000"/>
                </a:solidFill>
              </a:rPr>
              <a:t>January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6163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79512" y="908720"/>
            <a:ext cx="842493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cs-CZ" sz="2800" dirty="0" smtClean="0">
                <a:solidFill>
                  <a:srgbClr val="7030A0"/>
                </a:solidFill>
              </a:rPr>
              <a:t>8</a:t>
            </a:r>
            <a:r>
              <a:rPr lang="cs-CZ" sz="2800" dirty="0" smtClean="0"/>
              <a:t>)  </a:t>
            </a:r>
            <a:r>
              <a:rPr lang="cs-CZ" sz="2800" dirty="0" err="1" smtClean="0"/>
              <a:t>When</a:t>
            </a:r>
            <a:r>
              <a:rPr lang="cs-CZ" sz="2800" dirty="0" smtClean="0"/>
              <a:t>  </a:t>
            </a:r>
            <a:r>
              <a:rPr lang="cs-CZ" sz="2800" dirty="0" err="1" smtClean="0"/>
              <a:t>is</a:t>
            </a:r>
            <a:r>
              <a:rPr lang="cs-CZ" sz="2800" dirty="0" smtClean="0"/>
              <a:t>  Sophie´ s  </a:t>
            </a:r>
            <a:r>
              <a:rPr lang="cs-CZ" sz="2800" dirty="0" err="1"/>
              <a:t>birthday</a:t>
            </a:r>
            <a:r>
              <a:rPr lang="cs-CZ" sz="2800" dirty="0" smtClean="0"/>
              <a:t>?</a:t>
            </a:r>
          </a:p>
          <a:p>
            <a:pPr lvl="1"/>
            <a:endParaRPr lang="cs-CZ" sz="2800" dirty="0"/>
          </a:p>
          <a:p>
            <a:pPr lvl="1"/>
            <a:endParaRPr lang="cs-CZ" sz="2800" dirty="0" smtClean="0"/>
          </a:p>
          <a:p>
            <a:r>
              <a:rPr lang="cs-CZ" sz="2800" dirty="0" smtClean="0"/>
              <a:t>    9</a:t>
            </a:r>
            <a:r>
              <a:rPr lang="cs-CZ" sz="2800" dirty="0"/>
              <a:t>) </a:t>
            </a:r>
            <a:r>
              <a:rPr lang="cs-CZ" sz="2800" dirty="0" err="1"/>
              <a:t>When</a:t>
            </a:r>
            <a:r>
              <a:rPr lang="cs-CZ" sz="2800" dirty="0"/>
              <a:t> </a:t>
            </a:r>
            <a:r>
              <a:rPr lang="cs-CZ" sz="2800" dirty="0" err="1"/>
              <a:t>does</a:t>
            </a:r>
            <a:r>
              <a:rPr lang="cs-CZ" sz="2800" dirty="0"/>
              <a:t> Sophie </a:t>
            </a:r>
            <a:r>
              <a:rPr lang="cs-CZ" sz="2800" dirty="0" err="1"/>
              <a:t>come</a:t>
            </a:r>
            <a:r>
              <a:rPr lang="cs-CZ" sz="2800" dirty="0"/>
              <a:t> </a:t>
            </a:r>
            <a:r>
              <a:rPr lang="cs-CZ" sz="2800" dirty="0" err="1"/>
              <a:t>with</a:t>
            </a:r>
            <a:r>
              <a:rPr lang="cs-CZ" sz="2800" dirty="0"/>
              <a:t> her </a:t>
            </a:r>
            <a:r>
              <a:rPr lang="cs-CZ" sz="2800" dirty="0" err="1"/>
              <a:t>parents</a:t>
            </a:r>
            <a:r>
              <a:rPr lang="cs-CZ" sz="2800" dirty="0"/>
              <a:t> to</a:t>
            </a:r>
          </a:p>
          <a:p>
            <a:r>
              <a:rPr lang="cs-CZ" sz="2800" dirty="0" smtClean="0"/>
              <a:t>        </a:t>
            </a:r>
            <a:r>
              <a:rPr lang="cs-CZ" sz="2800" dirty="0" err="1" smtClean="0"/>
              <a:t>Amy</a:t>
            </a:r>
            <a:r>
              <a:rPr lang="cs-CZ" sz="2800" dirty="0" smtClean="0"/>
              <a:t>?</a:t>
            </a:r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/>
              <a:t> </a:t>
            </a:r>
            <a:r>
              <a:rPr lang="cs-CZ" sz="2800" dirty="0" smtClean="0"/>
              <a:t>   10) </a:t>
            </a:r>
            <a:r>
              <a:rPr lang="cs-CZ" sz="2800" dirty="0" err="1" smtClean="0"/>
              <a:t>Why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December</a:t>
            </a:r>
            <a:r>
              <a:rPr lang="cs-CZ" sz="2800" dirty="0" smtClean="0"/>
              <a:t> her </a:t>
            </a:r>
            <a:r>
              <a:rPr lang="cs-CZ" sz="2800" dirty="0" err="1" smtClean="0"/>
              <a:t>favourite</a:t>
            </a:r>
            <a:r>
              <a:rPr lang="cs-CZ" sz="2800" dirty="0" smtClean="0"/>
              <a:t> </a:t>
            </a:r>
            <a:r>
              <a:rPr lang="cs-CZ" sz="2800" dirty="0" err="1" smtClean="0"/>
              <a:t>month</a:t>
            </a:r>
            <a:r>
              <a:rPr lang="cs-CZ" sz="2800" dirty="0" smtClean="0"/>
              <a:t>?</a:t>
            </a:r>
            <a:endParaRPr lang="cs-CZ" sz="2800" dirty="0"/>
          </a:p>
          <a:p>
            <a:pPr lvl="1"/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391980" y="1340768"/>
            <a:ext cx="37084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     in </a:t>
            </a:r>
            <a:r>
              <a:rPr lang="cs-CZ" sz="2800" b="1" dirty="0" err="1" smtClean="0">
                <a:solidFill>
                  <a:srgbClr val="FF0000"/>
                </a:solidFill>
              </a:rPr>
              <a:t>September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779912" y="609329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004048" y="3068960"/>
            <a:ext cx="22878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i</a:t>
            </a:r>
            <a:r>
              <a:rPr lang="cs-CZ" sz="2800" b="1" dirty="0" smtClean="0">
                <a:solidFill>
                  <a:srgbClr val="FF0000"/>
                </a:solidFill>
              </a:rPr>
              <a:t>n </a:t>
            </a:r>
            <a:r>
              <a:rPr lang="cs-CZ" sz="2800" b="1" dirty="0" err="1" smtClean="0">
                <a:solidFill>
                  <a:srgbClr val="FF0000"/>
                </a:solidFill>
              </a:rPr>
              <a:t>December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71600" y="4879038"/>
            <a:ext cx="63578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FF0000"/>
                </a:solidFill>
              </a:rPr>
              <a:t>She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gets</a:t>
            </a:r>
            <a:r>
              <a:rPr lang="cs-CZ" sz="2800" b="1" dirty="0" smtClean="0">
                <a:solidFill>
                  <a:srgbClr val="FF0000"/>
                </a:solidFill>
              </a:rPr>
              <a:t> many </a:t>
            </a:r>
            <a:r>
              <a:rPr lang="cs-CZ" sz="2800" b="1" dirty="0" err="1" smtClean="0">
                <a:solidFill>
                  <a:srgbClr val="FF0000"/>
                </a:solidFill>
              </a:rPr>
              <a:t>presents</a:t>
            </a:r>
            <a:r>
              <a:rPr lang="cs-CZ" sz="2800" b="1" dirty="0" smtClean="0">
                <a:solidFill>
                  <a:srgbClr val="FF0000"/>
                </a:solidFill>
              </a:rPr>
              <a:t>  </a:t>
            </a:r>
            <a:r>
              <a:rPr lang="cs-CZ" sz="2800" b="1" dirty="0" err="1" smtClean="0">
                <a:solidFill>
                  <a:srgbClr val="FF0000"/>
                </a:solidFill>
              </a:rPr>
              <a:t>at</a:t>
            </a:r>
            <a:r>
              <a:rPr lang="cs-CZ" sz="2800" b="1" dirty="0" smtClean="0">
                <a:solidFill>
                  <a:srgbClr val="FF0000"/>
                </a:solidFill>
              </a:rPr>
              <a:t> </a:t>
            </a:r>
            <a:r>
              <a:rPr lang="cs-CZ" sz="2800" b="1" dirty="0" err="1" smtClean="0">
                <a:solidFill>
                  <a:srgbClr val="FF0000"/>
                </a:solidFill>
              </a:rPr>
              <a:t>Christmas</a:t>
            </a:r>
            <a:r>
              <a:rPr lang="cs-CZ" sz="2800" b="1" dirty="0" smtClean="0">
                <a:solidFill>
                  <a:srgbClr val="FF0000"/>
                </a:solidFill>
              </a:rPr>
              <a:t>.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8787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92696"/>
            <a:ext cx="245432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Použité zdroje</a:t>
            </a:r>
          </a:p>
          <a:p>
            <a:endParaRPr lang="cs-CZ" sz="2800" dirty="0" smtClean="0"/>
          </a:p>
        </p:txBody>
      </p:sp>
      <p:sp>
        <p:nvSpPr>
          <p:cNvPr id="3" name="Obdélník 2"/>
          <p:cNvSpPr/>
          <p:nvPr/>
        </p:nvSpPr>
        <p:spPr>
          <a:xfrm>
            <a:off x="323528" y="1484784"/>
            <a:ext cx="8352928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>
                <a:hlinkClick r:id="rId3"/>
              </a:rPr>
              <a:t>http://</a:t>
            </a:r>
            <a:r>
              <a:rPr lang="cs-CZ" sz="2800" dirty="0" smtClean="0">
                <a:hlinkClick r:id="rId3"/>
              </a:rPr>
              <a:t>microsoft.com</a:t>
            </a:r>
            <a:endParaRPr lang="cs-CZ" sz="2800" dirty="0" smtClean="0"/>
          </a:p>
          <a:p>
            <a:endParaRPr lang="cs-CZ" sz="2800" dirty="0"/>
          </a:p>
          <a:p>
            <a:r>
              <a:rPr lang="en-US" sz="2400" dirty="0"/>
              <a:t>HUTCHINSON, Tom. </a:t>
            </a:r>
            <a:r>
              <a:rPr lang="en-US" sz="2400" i="1" dirty="0"/>
              <a:t>Project Student´s Book 2</a:t>
            </a:r>
            <a:r>
              <a:rPr lang="en-US" sz="2400" dirty="0"/>
              <a:t>. Oxford: Oxford University Press, 1999, ISBN 0 19 436523 9.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100252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180</TotalTime>
  <Words>336</Words>
  <Application>Microsoft Office PowerPoint</Application>
  <PresentationFormat>Předvádění na obrazovce (4:3)</PresentationFormat>
  <Paragraphs>116</Paragraphs>
  <Slides>10</Slides>
  <Notes>10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Exekutivní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Milan</dc:creator>
  <cp:lastModifiedBy>Milan</cp:lastModifiedBy>
  <cp:revision>21</cp:revision>
  <dcterms:created xsi:type="dcterms:W3CDTF">2011-10-10T15:30:16Z</dcterms:created>
  <dcterms:modified xsi:type="dcterms:W3CDTF">2012-04-15T15:46:41Z</dcterms:modified>
</cp:coreProperties>
</file>