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65" r:id="rId4"/>
    <p:sldId id="266" r:id="rId5"/>
    <p:sldId id="267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7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9F144F-50A5-418F-BEAF-54E368DE67BF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1B5E52-482D-41B8-BF5D-678A3A5EEC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4400" b="1" i="1" dirty="0" smtClean="0"/>
              <a:t>Datum:  11. 11. 2013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i="1" dirty="0" smtClean="0"/>
              <a:t>Projekt:</a:t>
            </a:r>
            <a:r>
              <a:rPr lang="cs-CZ" sz="4400" b="1" dirty="0" smtClean="0"/>
              <a:t> </a:t>
            </a:r>
            <a:r>
              <a:rPr lang="cs-CZ" sz="4400" dirty="0" smtClean="0"/>
              <a:t>Kvalitní výuka</a:t>
            </a:r>
          </a:p>
          <a:p>
            <a:endParaRPr lang="cs-CZ" sz="4400" dirty="0" smtClean="0"/>
          </a:p>
          <a:p>
            <a:r>
              <a:rPr lang="cs-CZ" sz="4400" b="1" i="1" dirty="0" smtClean="0"/>
              <a:t>Registrační číslo:</a:t>
            </a:r>
            <a:r>
              <a:rPr lang="cs-CZ" sz="4400" b="1" dirty="0" smtClean="0"/>
              <a:t> </a:t>
            </a:r>
            <a:r>
              <a:rPr lang="cs-CZ" sz="4400" dirty="0" smtClean="0"/>
              <a:t>CZ.1.07/1.5.00/34.0731</a:t>
            </a:r>
          </a:p>
          <a:p>
            <a:endParaRPr lang="cs-CZ" sz="4400" dirty="0" smtClean="0"/>
          </a:p>
          <a:p>
            <a:r>
              <a:rPr lang="cs-CZ" sz="4400" b="1" i="1" dirty="0" smtClean="0"/>
              <a:t>Číslo DUM: </a:t>
            </a:r>
            <a:r>
              <a:rPr lang="cs-CZ" sz="4400" dirty="0" smtClean="0"/>
              <a:t>VY_32_INOVACE_152</a:t>
            </a:r>
            <a:r>
              <a:rPr lang="cs-CZ" sz="4400" b="1" dirty="0" smtClean="0"/>
              <a:t>	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i="1" dirty="0" smtClean="0"/>
              <a:t>Jméno autora:</a:t>
            </a:r>
            <a:r>
              <a:rPr lang="cs-CZ" sz="4400" b="1" dirty="0" smtClean="0"/>
              <a:t> </a:t>
            </a:r>
            <a:r>
              <a:rPr lang="cs-CZ" sz="4400" dirty="0" smtClean="0"/>
              <a:t>Mgr. Lenka </a:t>
            </a:r>
            <a:r>
              <a:rPr lang="cs-CZ" sz="4400" dirty="0" err="1" smtClean="0"/>
              <a:t>Pávková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i="1" dirty="0" smtClean="0"/>
              <a:t>Název práce:</a:t>
            </a:r>
            <a:r>
              <a:rPr lang="cs-CZ" sz="4400" b="1" dirty="0" smtClean="0"/>
              <a:t>  </a:t>
            </a:r>
            <a:r>
              <a:rPr lang="cs-CZ" sz="4400" dirty="0" smtClean="0"/>
              <a:t>W-</a:t>
            </a:r>
            <a:r>
              <a:rPr lang="cs-CZ" sz="4400" dirty="0" err="1" smtClean="0"/>
              <a:t>Fragen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i="1" dirty="0" smtClean="0"/>
              <a:t>Předmět</a:t>
            </a:r>
            <a:r>
              <a:rPr lang="cs-CZ" sz="4400" i="1" dirty="0" smtClean="0"/>
              <a:t>:</a:t>
            </a:r>
            <a:r>
              <a:rPr lang="cs-CZ" sz="4400" dirty="0" smtClean="0"/>
              <a:t>  Německý jazyk</a:t>
            </a:r>
          </a:p>
          <a:p>
            <a:endParaRPr lang="cs-CZ" sz="4400" dirty="0" smtClean="0"/>
          </a:p>
          <a:p>
            <a:r>
              <a:rPr lang="cs-CZ" sz="4400" b="1" i="1" dirty="0" smtClean="0"/>
              <a:t>Ročník:</a:t>
            </a:r>
            <a:r>
              <a:rPr lang="cs-CZ" sz="4400" b="1" dirty="0" smtClean="0"/>
              <a:t> </a:t>
            </a:r>
            <a:r>
              <a:rPr lang="cs-CZ" sz="4400" dirty="0" smtClean="0"/>
              <a:t>1. </a:t>
            </a:r>
          </a:p>
          <a:p>
            <a:endParaRPr lang="cs-CZ" sz="4400" dirty="0" smtClean="0"/>
          </a:p>
          <a:p>
            <a:r>
              <a:rPr lang="cs-CZ" sz="4400" b="1" i="1" dirty="0" smtClean="0"/>
              <a:t>Časová dotace</a:t>
            </a:r>
            <a:r>
              <a:rPr lang="cs-CZ" sz="4400" i="1" dirty="0" smtClean="0"/>
              <a:t>:</a:t>
            </a:r>
            <a:r>
              <a:rPr lang="cs-CZ" sz="4400" dirty="0" smtClean="0"/>
              <a:t>  30 minut</a:t>
            </a:r>
          </a:p>
          <a:p>
            <a:endParaRPr lang="cs-CZ" sz="4400" dirty="0" smtClean="0"/>
          </a:p>
          <a:p>
            <a:r>
              <a:rPr lang="cs-CZ" sz="4400" b="1" i="1" dirty="0" smtClean="0"/>
              <a:t>Vzdělávací cíl</a:t>
            </a:r>
            <a:r>
              <a:rPr lang="cs-CZ" sz="4400" i="1" dirty="0" smtClean="0"/>
              <a:t>: Žáci jsou schopni správně použít ve větě tázací zájmeno. Správně vytvoří větu a určí pořádek jednotlivých větných členů.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i="1" dirty="0" smtClean="0"/>
              <a:t>Pomůcky</a:t>
            </a:r>
            <a:r>
              <a:rPr lang="cs-CZ" sz="4400" i="1" dirty="0" smtClean="0"/>
              <a:t>:</a:t>
            </a:r>
            <a:r>
              <a:rPr lang="cs-CZ" sz="4400" dirty="0" smtClean="0"/>
              <a:t>  psací potřeby, počítač, projektor</a:t>
            </a:r>
          </a:p>
          <a:p>
            <a:endParaRPr lang="cs-CZ" sz="4400" dirty="0" smtClean="0"/>
          </a:p>
          <a:p>
            <a:r>
              <a:rPr lang="cs-CZ" sz="4400" b="1" i="1" dirty="0" smtClean="0"/>
              <a:t>Poznámka:</a:t>
            </a:r>
            <a:r>
              <a:rPr lang="cs-CZ" sz="4400" dirty="0" smtClean="0"/>
              <a:t>  Vyučující promítne novou gramatiku na plátno (tabuli) a vysvětlí</a:t>
            </a:r>
            <a:r>
              <a:rPr lang="cs-CZ" sz="4400" dirty="0" smtClean="0"/>
              <a:t>. Žáci si zapisují do sešitů nebo do počítačů, aktivně se zapojují.  </a:t>
            </a:r>
            <a:r>
              <a:rPr lang="cs-CZ" sz="4400" dirty="0" smtClean="0"/>
              <a:t>Na tento materiál navazuje materiál VY_32_INOVACE_153.</a:t>
            </a:r>
          </a:p>
          <a:p>
            <a:pPr>
              <a:buNone/>
            </a:pPr>
            <a:r>
              <a:rPr lang="cs-CZ" sz="4400" dirty="0" smtClean="0"/>
              <a:t> </a:t>
            </a:r>
          </a:p>
          <a:p>
            <a:r>
              <a:rPr lang="cs-CZ" sz="4400" b="1" i="1" dirty="0" smtClean="0"/>
              <a:t>Inovace</a:t>
            </a:r>
            <a:r>
              <a:rPr lang="cs-CZ" sz="4400" b="1" i="1" dirty="0" smtClean="0"/>
              <a:t>:</a:t>
            </a:r>
            <a:r>
              <a:rPr lang="cs-CZ" sz="4400" b="1" dirty="0" smtClean="0"/>
              <a:t>  </a:t>
            </a:r>
            <a:r>
              <a:rPr lang="cs-CZ" sz="4400" dirty="0" smtClean="0"/>
              <a:t>Prezentace pomocí PowerPointu je názorná a přehledná. Žáci tak lépe porozumí probíranému tématu. Zapojení audiovizuální techniky do výuky. </a:t>
            </a:r>
          </a:p>
          <a:p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W-</a:t>
            </a:r>
            <a:r>
              <a:rPr lang="cs-CZ" sz="7200" b="1" dirty="0" err="1" smtClean="0"/>
              <a:t>Fragen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Es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geöffnete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Jsou to otevřené otázky.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Antwort</a:t>
            </a:r>
            <a:r>
              <a:rPr lang="cs-CZ" dirty="0" smtClean="0"/>
              <a:t> JA x NEIN, </a:t>
            </a:r>
            <a:r>
              <a:rPr lang="cs-CZ" dirty="0" err="1" smtClean="0"/>
              <a:t>sondern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konkrete</a:t>
            </a:r>
            <a:r>
              <a:rPr lang="cs-CZ" dirty="0" smtClean="0"/>
              <a:t> </a:t>
            </a:r>
            <a:r>
              <a:rPr lang="cs-CZ" dirty="0" err="1" smtClean="0"/>
              <a:t>Antwort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Nedostaneme pouze odpověď ANO x NE, nýbrž dostaneme konkrétní odpověď.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u="sng" dirty="0" err="1" smtClean="0"/>
              <a:t>Wo</a:t>
            </a:r>
            <a:r>
              <a:rPr lang="cs-CZ" u="sng" dirty="0" smtClean="0"/>
              <a:t> </a:t>
            </a:r>
            <a:r>
              <a:rPr lang="cs-CZ" u="sng" dirty="0" err="1" smtClean="0"/>
              <a:t>lebst</a:t>
            </a:r>
            <a:r>
              <a:rPr lang="cs-CZ" u="sng" dirty="0" smtClean="0"/>
              <a:t> </a:t>
            </a:r>
            <a:r>
              <a:rPr lang="cs-CZ" u="sng" dirty="0" err="1" smtClean="0"/>
              <a:t>du</a:t>
            </a:r>
            <a:r>
              <a:rPr lang="cs-CZ" u="sng" dirty="0" smtClean="0"/>
              <a:t>?</a:t>
            </a:r>
          </a:p>
          <a:p>
            <a:pPr>
              <a:buNone/>
            </a:pPr>
            <a:r>
              <a:rPr lang="cs-CZ" i="1" dirty="0" err="1" smtClean="0"/>
              <a:t>Antowort</a:t>
            </a:r>
            <a:r>
              <a:rPr lang="cs-CZ" dirty="0" smtClean="0"/>
              <a:t>: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lebe</a:t>
            </a:r>
            <a:r>
              <a:rPr lang="cs-CZ" dirty="0" smtClean="0"/>
              <a:t> in </a:t>
            </a:r>
            <a:r>
              <a:rPr lang="cs-CZ" dirty="0" err="1" smtClean="0"/>
              <a:t>Deutschland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err="1" smtClean="0"/>
              <a:t>Wer</a:t>
            </a:r>
            <a:r>
              <a:rPr lang="cs-CZ" u="sng" dirty="0" smtClean="0"/>
              <a:t> </a:t>
            </a:r>
            <a:r>
              <a:rPr lang="cs-CZ" u="sng" dirty="0" err="1" smtClean="0"/>
              <a:t>wohnt</a:t>
            </a:r>
            <a:r>
              <a:rPr lang="cs-CZ" u="sng" dirty="0" smtClean="0"/>
              <a:t> in </a:t>
            </a:r>
            <a:r>
              <a:rPr lang="cs-CZ" u="sng" dirty="0" err="1" smtClean="0"/>
              <a:t>diesem</a:t>
            </a:r>
            <a:r>
              <a:rPr lang="cs-CZ" u="sng" dirty="0" smtClean="0"/>
              <a:t> </a:t>
            </a:r>
            <a:r>
              <a:rPr lang="cs-CZ" u="sng" dirty="0" err="1" smtClean="0"/>
              <a:t>Haus</a:t>
            </a:r>
            <a:r>
              <a:rPr lang="cs-CZ" u="sng" dirty="0" smtClean="0"/>
              <a:t>?</a:t>
            </a:r>
          </a:p>
          <a:p>
            <a:pPr>
              <a:buNone/>
            </a:pPr>
            <a:r>
              <a:rPr lang="cs-CZ" i="1" dirty="0" err="1" smtClean="0"/>
              <a:t>Antwort</a:t>
            </a:r>
            <a:r>
              <a:rPr lang="cs-CZ" dirty="0" smtClean="0"/>
              <a:t>: In </a:t>
            </a:r>
            <a:r>
              <a:rPr lang="cs-CZ" dirty="0" err="1" smtClean="0"/>
              <a:t>diesem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Nováková.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Es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längere</a:t>
            </a:r>
            <a:r>
              <a:rPr lang="cs-CZ" dirty="0" smtClean="0"/>
              <a:t> klare </a:t>
            </a:r>
            <a:r>
              <a:rPr lang="cs-CZ" dirty="0" err="1" smtClean="0"/>
              <a:t>Antwort</a:t>
            </a:r>
            <a:r>
              <a:rPr lang="cs-CZ" dirty="0" smtClean="0"/>
              <a:t> </a:t>
            </a:r>
            <a:r>
              <a:rPr lang="cs-CZ" dirty="0" err="1" smtClean="0"/>
              <a:t>beantwortet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Je vždy odpovězeno delší jasnou odpovědí.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i="1" u="sng" dirty="0" err="1" smtClean="0"/>
              <a:t>Das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Fragewort</a:t>
            </a:r>
            <a:r>
              <a:rPr lang="cs-CZ" i="1" u="sng" dirty="0" smtClean="0"/>
              <a:t> </a:t>
            </a:r>
            <a:r>
              <a:rPr lang="cs-CZ" dirty="0" smtClean="0"/>
              <a:t>– WER, WO, WOHIN, </a:t>
            </a:r>
            <a:r>
              <a:rPr lang="cs-CZ" dirty="0" err="1" smtClean="0"/>
              <a:t>usw</a:t>
            </a:r>
            <a:r>
              <a:rPr lang="cs-CZ" dirty="0" smtClean="0"/>
              <a:t>.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u="sng" dirty="0" err="1" smtClean="0"/>
              <a:t>am</a:t>
            </a:r>
            <a:r>
              <a:rPr lang="cs-CZ" u="sng" dirty="0" smtClean="0"/>
              <a:t> </a:t>
            </a:r>
            <a:r>
              <a:rPr lang="cs-CZ" u="sng" dirty="0" err="1" smtClean="0"/>
              <a:t>Anfang</a:t>
            </a:r>
            <a:r>
              <a:rPr lang="cs-CZ" u="sng" dirty="0" smtClean="0"/>
              <a:t> </a:t>
            </a:r>
            <a:r>
              <a:rPr lang="cs-CZ" dirty="0" smtClean="0"/>
              <a:t>der </a:t>
            </a:r>
            <a:r>
              <a:rPr lang="cs-CZ" dirty="0" err="1" smtClean="0"/>
              <a:t>Frage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Tázací </a:t>
            </a:r>
            <a:r>
              <a:rPr lang="cs-CZ" dirty="0" err="1" smtClean="0"/>
              <a:t>zájméno</a:t>
            </a:r>
            <a:r>
              <a:rPr lang="cs-CZ" dirty="0" smtClean="0"/>
              <a:t> stojí vždy na začátku otázky.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u="sng" dirty="0" err="1" smtClean="0"/>
              <a:t>Das</a:t>
            </a:r>
            <a:r>
              <a:rPr lang="cs-CZ" i="1" u="sng" dirty="0" smtClean="0"/>
              <a:t> Verb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der </a:t>
            </a:r>
            <a:r>
              <a:rPr lang="cs-CZ" u="sng" dirty="0" smtClean="0"/>
              <a:t>2. </a:t>
            </a:r>
            <a:r>
              <a:rPr lang="cs-CZ" u="sng" dirty="0" err="1" smtClean="0"/>
              <a:t>Position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Sloveso stojí na 2. pozici.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Beantworten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folgende</a:t>
            </a:r>
            <a:r>
              <a:rPr lang="cs-CZ" b="1" dirty="0" smtClean="0"/>
              <a:t> </a:t>
            </a:r>
            <a:r>
              <a:rPr lang="cs-CZ" b="1" dirty="0" err="1" smtClean="0"/>
              <a:t>fragen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Wo</a:t>
            </a:r>
            <a:r>
              <a:rPr lang="cs-CZ" sz="5400" b="1" u="sng" dirty="0" smtClean="0"/>
              <a:t>? </a:t>
            </a:r>
            <a:r>
              <a:rPr lang="cs-CZ" sz="5400" b="1" i="1" u="sng" dirty="0" smtClean="0"/>
              <a:t>(Kde?)</a:t>
            </a:r>
            <a:r>
              <a:rPr lang="cs-CZ" i="1" dirty="0" smtClean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400" b="1" dirty="0" err="1" smtClean="0"/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Mutter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Wo</a:t>
            </a:r>
            <a:r>
              <a:rPr lang="cs-CZ" sz="4400" b="1" dirty="0" smtClean="0"/>
              <a:t> </a:t>
            </a:r>
            <a:r>
              <a:rPr lang="cs-CZ" sz="4400" dirty="0" err="1" smtClean="0"/>
              <a:t>arbeitet</a:t>
            </a:r>
            <a:r>
              <a:rPr lang="cs-CZ" sz="4400" dirty="0" smtClean="0"/>
              <a:t> der Mann?</a:t>
            </a:r>
          </a:p>
          <a:p>
            <a:pPr>
              <a:buNone/>
            </a:pPr>
            <a:r>
              <a:rPr lang="cs-CZ" sz="4400" b="1" dirty="0" err="1" smtClean="0"/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wohnst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Wer</a:t>
            </a:r>
            <a:r>
              <a:rPr lang="cs-CZ" sz="5400" b="1" u="sng" dirty="0" smtClean="0"/>
              <a:t>?</a:t>
            </a:r>
            <a:r>
              <a:rPr lang="cs-CZ" sz="5400" b="1" i="1" u="sng" dirty="0" smtClean="0"/>
              <a:t> (Kdo?)</a:t>
            </a:r>
            <a:endParaRPr lang="cs-CZ" sz="5400" b="1" u="sng" dirty="0" smtClean="0"/>
          </a:p>
          <a:p>
            <a:pPr>
              <a:buNone/>
            </a:pPr>
            <a:endParaRPr lang="cs-CZ" sz="4400" b="1" dirty="0"/>
          </a:p>
          <a:p>
            <a:pPr>
              <a:buNone/>
            </a:pPr>
            <a:r>
              <a:rPr lang="cs-CZ" sz="4400" b="1" dirty="0" err="1" smtClean="0"/>
              <a:t>Wer</a:t>
            </a:r>
            <a:r>
              <a:rPr lang="cs-CZ" sz="4400" b="1" dirty="0" smtClean="0"/>
              <a:t> </a:t>
            </a:r>
            <a:r>
              <a:rPr lang="cs-CZ" sz="4400" dirty="0" err="1" smtClean="0"/>
              <a:t>schreibt</a:t>
            </a:r>
            <a:r>
              <a:rPr lang="cs-CZ" sz="4400" dirty="0" smtClean="0"/>
              <a:t> </a:t>
            </a:r>
            <a:r>
              <a:rPr lang="cs-CZ" sz="4400" dirty="0" err="1" smtClean="0"/>
              <a:t>das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Wer</a:t>
            </a:r>
            <a:r>
              <a:rPr lang="cs-CZ" sz="4400" b="1" dirty="0" smtClean="0"/>
              <a:t> </a:t>
            </a:r>
            <a:r>
              <a:rPr lang="cs-CZ" sz="4400" dirty="0" err="1" smtClean="0"/>
              <a:t>lebt</a:t>
            </a:r>
            <a:r>
              <a:rPr lang="cs-CZ" sz="4400" dirty="0" smtClean="0"/>
              <a:t> in der </a:t>
            </a:r>
            <a:r>
              <a:rPr lang="cs-CZ" sz="4400" dirty="0" err="1" smtClean="0"/>
              <a:t>Schweiz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Wer</a:t>
            </a:r>
            <a:r>
              <a:rPr lang="cs-CZ" sz="4400" b="1" dirty="0" smtClean="0"/>
              <a:t> </a:t>
            </a:r>
            <a:r>
              <a:rPr lang="cs-CZ" sz="4400" dirty="0" err="1" smtClean="0"/>
              <a:t>kommt</a:t>
            </a:r>
            <a:r>
              <a:rPr lang="cs-CZ" sz="4400" dirty="0" smtClean="0"/>
              <a:t> </a:t>
            </a:r>
            <a:r>
              <a:rPr lang="cs-CZ" sz="4400" dirty="0" err="1" smtClean="0"/>
              <a:t>zu</a:t>
            </a:r>
            <a:r>
              <a:rPr lang="cs-CZ" sz="4400" dirty="0" smtClean="0"/>
              <a:t> </a:t>
            </a:r>
            <a:r>
              <a:rPr lang="cs-CZ" sz="4400" dirty="0" err="1" smtClean="0"/>
              <a:t>Besuch</a:t>
            </a:r>
            <a:r>
              <a:rPr lang="cs-CZ" sz="4400" dirty="0" smtClean="0"/>
              <a:t>?</a:t>
            </a:r>
            <a:endParaRPr lang="cs-CZ" sz="4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Wie</a:t>
            </a:r>
            <a:r>
              <a:rPr lang="cs-CZ" sz="5400" b="1" u="sng" dirty="0" smtClean="0"/>
              <a:t>?</a:t>
            </a:r>
            <a:r>
              <a:rPr lang="cs-CZ" sz="5400" b="1" i="1" u="sng" dirty="0" smtClean="0"/>
              <a:t> (Jak?)</a:t>
            </a:r>
            <a:endParaRPr lang="cs-CZ" sz="5400" b="1" u="sng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b="1" dirty="0" err="1" smtClean="0"/>
              <a:t>Wie</a:t>
            </a:r>
            <a:r>
              <a:rPr lang="cs-CZ" sz="4400" dirty="0" smtClean="0"/>
              <a:t> </a:t>
            </a:r>
            <a:r>
              <a:rPr lang="cs-CZ" sz="4400" dirty="0" err="1" smtClean="0"/>
              <a:t>heisst</a:t>
            </a:r>
            <a:r>
              <a:rPr lang="cs-CZ" sz="4400" dirty="0" smtClean="0"/>
              <a:t> </a:t>
            </a:r>
            <a:r>
              <a:rPr lang="cs-CZ" sz="4400" dirty="0" err="1" smtClean="0"/>
              <a:t>deine</a:t>
            </a:r>
            <a:r>
              <a:rPr lang="cs-CZ" sz="4400" dirty="0" smtClean="0"/>
              <a:t> </a:t>
            </a:r>
            <a:r>
              <a:rPr lang="cs-CZ" sz="4400" dirty="0" err="1" smtClean="0"/>
              <a:t>Schwester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Wie</a:t>
            </a:r>
            <a:r>
              <a:rPr lang="cs-CZ" sz="4400" dirty="0" smtClean="0"/>
              <a:t> </a:t>
            </a:r>
            <a:r>
              <a:rPr lang="cs-CZ" sz="4400" dirty="0" err="1" smtClean="0"/>
              <a:t>schreibt</a:t>
            </a:r>
            <a:r>
              <a:rPr lang="cs-CZ" sz="4400" dirty="0" smtClean="0"/>
              <a:t> </a:t>
            </a:r>
            <a:r>
              <a:rPr lang="cs-CZ" sz="4400" dirty="0" err="1" smtClean="0"/>
              <a:t>er</a:t>
            </a:r>
            <a:r>
              <a:rPr lang="cs-CZ" sz="4400" dirty="0" smtClean="0"/>
              <a:t> </a:t>
            </a:r>
            <a:r>
              <a:rPr lang="cs-CZ" sz="4400" dirty="0" err="1" smtClean="0"/>
              <a:t>das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Wie</a:t>
            </a:r>
            <a:r>
              <a:rPr lang="cs-CZ" sz="4400" dirty="0" smtClean="0"/>
              <a:t> alt </a:t>
            </a:r>
            <a:r>
              <a:rPr lang="cs-CZ" sz="4400" dirty="0" err="1" smtClean="0"/>
              <a:t>sind</a:t>
            </a:r>
            <a:r>
              <a:rPr lang="cs-CZ" sz="4400" dirty="0" smtClean="0"/>
              <a:t> </a:t>
            </a:r>
            <a:r>
              <a:rPr lang="cs-CZ" sz="4400" dirty="0" err="1" smtClean="0"/>
              <a:t>Sie</a:t>
            </a:r>
            <a:r>
              <a:rPr lang="cs-CZ" sz="4400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Was</a:t>
            </a:r>
            <a:r>
              <a:rPr lang="cs-CZ" sz="5400" b="1" u="sng" dirty="0" smtClean="0"/>
              <a:t>?</a:t>
            </a:r>
            <a:r>
              <a:rPr lang="cs-CZ" sz="5400" b="1" i="1" u="sng" dirty="0" smtClean="0"/>
              <a:t> (Co?)</a:t>
            </a:r>
            <a:endParaRPr lang="cs-CZ" sz="5400" b="1" u="sng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b="1" dirty="0" err="1" smtClean="0"/>
              <a:t>Was</a:t>
            </a:r>
            <a:r>
              <a:rPr lang="cs-CZ" sz="4400" dirty="0" smtClean="0"/>
              <a:t> </a:t>
            </a:r>
            <a:r>
              <a:rPr lang="cs-CZ" sz="4400" dirty="0" err="1" smtClean="0"/>
              <a:t>machst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Was</a:t>
            </a:r>
            <a:r>
              <a:rPr lang="cs-CZ" sz="4400" dirty="0" smtClean="0"/>
              <a:t> </a:t>
            </a:r>
            <a:r>
              <a:rPr lang="cs-CZ" sz="4400" dirty="0" err="1" smtClean="0"/>
              <a:t>lernen</a:t>
            </a:r>
            <a:r>
              <a:rPr lang="cs-CZ" sz="4400" dirty="0" smtClean="0"/>
              <a:t> </a:t>
            </a:r>
            <a:r>
              <a:rPr lang="cs-CZ" sz="4400" dirty="0" err="1" smtClean="0"/>
              <a:t>wir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Was</a:t>
            </a:r>
            <a:r>
              <a:rPr lang="cs-CZ" sz="4400" dirty="0" smtClean="0"/>
              <a:t> </a:t>
            </a:r>
            <a:r>
              <a:rPr lang="cs-CZ" sz="4400" dirty="0" err="1" smtClean="0"/>
              <a:t>schreibt</a:t>
            </a:r>
            <a:r>
              <a:rPr lang="cs-CZ" sz="4400" dirty="0" smtClean="0"/>
              <a:t> </a:t>
            </a:r>
            <a:r>
              <a:rPr lang="cs-CZ" sz="4400" dirty="0" err="1" smtClean="0"/>
              <a:t>sie</a:t>
            </a:r>
            <a:r>
              <a:rPr lang="cs-CZ" sz="4400" dirty="0" smtClean="0"/>
              <a:t>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Wann</a:t>
            </a:r>
            <a:r>
              <a:rPr lang="cs-CZ" sz="5400" b="1" u="sng" dirty="0" smtClean="0"/>
              <a:t>?</a:t>
            </a:r>
            <a:r>
              <a:rPr lang="cs-CZ" sz="5400" b="1" i="1" u="sng" dirty="0" smtClean="0"/>
              <a:t> (Kdy?)</a:t>
            </a:r>
            <a:endParaRPr lang="cs-CZ" sz="5400" b="1" u="sng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b="1" dirty="0" err="1" smtClean="0"/>
              <a:t>Wann</a:t>
            </a:r>
            <a:r>
              <a:rPr lang="cs-CZ" sz="4400" dirty="0" smtClean="0"/>
              <a:t> </a:t>
            </a:r>
            <a:r>
              <a:rPr lang="cs-CZ" sz="4400" dirty="0" err="1" smtClean="0"/>
              <a:t>kommt</a:t>
            </a:r>
            <a:r>
              <a:rPr lang="cs-CZ" sz="4400" dirty="0"/>
              <a:t> </a:t>
            </a:r>
            <a:r>
              <a:rPr lang="cs-CZ" sz="4400" dirty="0" smtClean="0"/>
              <a:t>der Vater?</a:t>
            </a:r>
          </a:p>
          <a:p>
            <a:pPr>
              <a:buNone/>
            </a:pPr>
            <a:r>
              <a:rPr lang="cs-CZ" sz="4400" b="1" dirty="0" err="1" smtClean="0"/>
              <a:t>Wann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Schule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Wann</a:t>
            </a:r>
            <a:r>
              <a:rPr lang="cs-CZ" sz="4400" dirty="0" smtClean="0"/>
              <a:t> </a:t>
            </a:r>
            <a:r>
              <a:rPr lang="cs-CZ" sz="4400" dirty="0" err="1" smtClean="0"/>
              <a:t>kommst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nach </a:t>
            </a:r>
            <a:r>
              <a:rPr lang="cs-CZ" sz="4400" dirty="0" err="1" smtClean="0"/>
              <a:t>Hause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Woher</a:t>
            </a:r>
            <a:r>
              <a:rPr lang="cs-CZ" sz="5400" b="1" u="sng" dirty="0" smtClean="0"/>
              <a:t>?</a:t>
            </a:r>
            <a:r>
              <a:rPr lang="cs-CZ" sz="5400" b="1" i="1" u="sng" dirty="0" smtClean="0"/>
              <a:t> (Odkud?)</a:t>
            </a:r>
            <a:endParaRPr lang="cs-CZ" sz="5400" dirty="0" smtClean="0"/>
          </a:p>
          <a:p>
            <a:pPr>
              <a:buNone/>
            </a:pPr>
            <a:endParaRPr lang="cs-CZ" sz="5400" dirty="0" smtClean="0"/>
          </a:p>
          <a:p>
            <a:pPr>
              <a:buNone/>
            </a:pPr>
            <a:r>
              <a:rPr lang="cs-CZ" sz="4400" b="1" dirty="0" err="1" smtClean="0"/>
              <a:t>Woher</a:t>
            </a:r>
            <a:r>
              <a:rPr lang="cs-CZ" sz="4400" dirty="0" smtClean="0"/>
              <a:t> </a:t>
            </a:r>
            <a:r>
              <a:rPr lang="cs-CZ" sz="4400" dirty="0" err="1" smtClean="0"/>
              <a:t>kommt</a:t>
            </a:r>
            <a:r>
              <a:rPr lang="cs-CZ" sz="4400" dirty="0" smtClean="0"/>
              <a:t> </a:t>
            </a:r>
            <a:r>
              <a:rPr lang="cs-CZ" sz="4400" dirty="0" err="1" smtClean="0"/>
              <a:t>sie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Woher</a:t>
            </a:r>
            <a:r>
              <a:rPr lang="cs-CZ" sz="4400" dirty="0" smtClean="0"/>
              <a:t> </a:t>
            </a:r>
            <a:r>
              <a:rPr lang="cs-CZ" sz="4400" dirty="0" err="1" smtClean="0"/>
              <a:t>kommst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Woher</a:t>
            </a:r>
            <a:r>
              <a:rPr lang="cs-CZ" sz="4400" dirty="0" smtClean="0"/>
              <a:t> </a:t>
            </a:r>
            <a:r>
              <a:rPr lang="cs-CZ" sz="4400" dirty="0" err="1" smtClean="0"/>
              <a:t>fahrt</a:t>
            </a:r>
            <a:r>
              <a:rPr lang="cs-CZ" sz="4400" dirty="0" smtClean="0"/>
              <a:t> </a:t>
            </a:r>
            <a:r>
              <a:rPr lang="cs-CZ" sz="4400" dirty="0" err="1" smtClean="0"/>
              <a:t>ihr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Wohin</a:t>
            </a:r>
            <a:r>
              <a:rPr lang="cs-CZ" sz="5400" b="1" u="sng" dirty="0" smtClean="0"/>
              <a:t>?</a:t>
            </a:r>
            <a:r>
              <a:rPr lang="cs-CZ" sz="5400" b="1" i="1" u="sng" dirty="0" smtClean="0"/>
              <a:t> (Kam?)</a:t>
            </a:r>
            <a:endParaRPr lang="cs-CZ" sz="5400" b="1" u="sng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b="1" dirty="0" err="1" smtClean="0"/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fahrt</a:t>
            </a:r>
            <a:r>
              <a:rPr lang="cs-CZ" sz="4400" dirty="0" smtClean="0"/>
              <a:t> </a:t>
            </a:r>
            <a:r>
              <a:rPr lang="cs-CZ" sz="4400" dirty="0" err="1" smtClean="0"/>
              <a:t>ihr</a:t>
            </a:r>
            <a:r>
              <a:rPr lang="cs-CZ" sz="4400" dirty="0" smtClean="0"/>
              <a:t> in den </a:t>
            </a:r>
            <a:r>
              <a:rPr lang="cs-CZ" sz="4400" dirty="0" err="1" smtClean="0"/>
              <a:t>Ferien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läufst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fährt</a:t>
            </a:r>
            <a:r>
              <a:rPr lang="cs-CZ" sz="4400" dirty="0" smtClean="0"/>
              <a:t> </a:t>
            </a:r>
            <a:r>
              <a:rPr lang="cs-CZ" sz="4400" dirty="0" err="1" smtClean="0"/>
              <a:t>dieses</a:t>
            </a:r>
            <a:r>
              <a:rPr lang="cs-CZ" sz="4400" dirty="0" smtClean="0"/>
              <a:t> Auto?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u="sng" dirty="0" err="1" smtClean="0"/>
              <a:t>Wie</a:t>
            </a:r>
            <a:r>
              <a:rPr lang="cs-CZ" sz="5400" b="1" u="sng" dirty="0" smtClean="0"/>
              <a:t> </a:t>
            </a:r>
            <a:r>
              <a:rPr lang="cs-CZ" sz="5400" b="1" u="sng" dirty="0" err="1" smtClean="0"/>
              <a:t>lange</a:t>
            </a:r>
            <a:r>
              <a:rPr lang="cs-CZ" sz="5400" b="1" u="sng" dirty="0" smtClean="0"/>
              <a:t>?</a:t>
            </a:r>
            <a:r>
              <a:rPr lang="cs-CZ" sz="5400" b="1" i="1" u="sng" dirty="0" smtClean="0"/>
              <a:t> (Jak dlouho?)</a:t>
            </a:r>
            <a:endParaRPr lang="cs-CZ" sz="5400" b="1" u="sng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b="1" dirty="0" err="1" smtClean="0"/>
              <a:t>Wie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lange</a:t>
            </a:r>
            <a:r>
              <a:rPr lang="cs-CZ" sz="4400" b="1" dirty="0" smtClean="0"/>
              <a:t> </a:t>
            </a:r>
            <a:r>
              <a:rPr lang="cs-CZ" sz="4400" dirty="0" err="1" smtClean="0"/>
              <a:t>wohnst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schon</a:t>
            </a:r>
            <a:r>
              <a:rPr lang="cs-CZ" sz="4400" dirty="0" smtClean="0"/>
              <a:t> </a:t>
            </a:r>
            <a:r>
              <a:rPr lang="cs-CZ" sz="4400" dirty="0" err="1" smtClean="0"/>
              <a:t>hier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lange</a:t>
            </a:r>
            <a:r>
              <a:rPr lang="cs-CZ" sz="4400" b="1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schon</a:t>
            </a:r>
            <a:r>
              <a:rPr lang="cs-CZ" sz="4400" dirty="0" smtClean="0"/>
              <a:t> </a:t>
            </a:r>
            <a:r>
              <a:rPr lang="cs-CZ" sz="4400" dirty="0" err="1" smtClean="0"/>
              <a:t>zu</a:t>
            </a:r>
            <a:r>
              <a:rPr lang="cs-CZ" sz="4400" dirty="0" smtClean="0"/>
              <a:t> </a:t>
            </a:r>
            <a:r>
              <a:rPr lang="cs-CZ" sz="4400" dirty="0" err="1" smtClean="0"/>
              <a:t>Hause</a:t>
            </a:r>
            <a:r>
              <a:rPr lang="cs-CZ" sz="4400" dirty="0" smtClean="0"/>
              <a:t>?</a:t>
            </a:r>
          </a:p>
          <a:p>
            <a:pPr>
              <a:buNone/>
            </a:pPr>
            <a:r>
              <a:rPr lang="cs-CZ" sz="4400" b="1" dirty="0" err="1" smtClean="0"/>
              <a:t>Wie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lange</a:t>
            </a:r>
            <a:r>
              <a:rPr lang="cs-CZ" sz="4400" b="1" dirty="0" smtClean="0"/>
              <a:t> </a:t>
            </a:r>
            <a:r>
              <a:rPr lang="cs-CZ" sz="4400" dirty="0" err="1" smtClean="0"/>
              <a:t>bleibst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in der </a:t>
            </a:r>
            <a:r>
              <a:rPr lang="cs-CZ" sz="4400" dirty="0" err="1" smtClean="0"/>
              <a:t>Schule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 smtClean="0"/>
              <a:t>Versuchen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bilden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untereinander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Zkuste vytvořit některé otázky a pokládejte si je navzájem.</a:t>
            </a:r>
          </a:p>
          <a:p>
            <a:pPr marL="0" indent="0">
              <a:buNone/>
            </a:pPr>
            <a:r>
              <a:rPr lang="cs-CZ" u="sng" dirty="0" err="1" smtClean="0"/>
              <a:t>Zum</a:t>
            </a:r>
            <a:r>
              <a:rPr lang="cs-CZ" u="sng" dirty="0" smtClean="0"/>
              <a:t> </a:t>
            </a:r>
            <a:r>
              <a:rPr lang="cs-CZ" u="sng" dirty="0" err="1" smtClean="0"/>
              <a:t>Beispiel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u="sng" dirty="0" smtClean="0"/>
              <a:t>Například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i="1" dirty="0" err="1" smtClean="0"/>
              <a:t>Wo</a:t>
            </a:r>
            <a:r>
              <a:rPr lang="cs-CZ" i="1" dirty="0"/>
              <a:t> </a:t>
            </a:r>
            <a:r>
              <a:rPr lang="cs-CZ" i="1" dirty="0" err="1" smtClean="0"/>
              <a:t>wohnt</a:t>
            </a:r>
            <a:r>
              <a:rPr lang="cs-CZ" i="1" dirty="0" smtClean="0"/>
              <a:t> </a:t>
            </a:r>
            <a:r>
              <a:rPr lang="cs-CZ" i="1" dirty="0" err="1" smtClean="0"/>
              <a:t>deine</a:t>
            </a:r>
            <a:r>
              <a:rPr lang="cs-CZ" i="1" dirty="0" smtClean="0"/>
              <a:t> </a:t>
            </a:r>
            <a:r>
              <a:rPr lang="cs-CZ" i="1" dirty="0" err="1" smtClean="0"/>
              <a:t>Oma</a:t>
            </a:r>
            <a:r>
              <a:rPr lang="cs-CZ" i="1" dirty="0" smtClean="0"/>
              <a:t>?</a:t>
            </a:r>
          </a:p>
          <a:p>
            <a:pPr marL="0" indent="0">
              <a:buNone/>
            </a:pPr>
            <a:r>
              <a:rPr lang="cs-CZ" i="1" dirty="0" err="1" smtClean="0"/>
              <a:t>Wohin</a:t>
            </a:r>
            <a:r>
              <a:rPr lang="cs-CZ" i="1" dirty="0" smtClean="0"/>
              <a:t> </a:t>
            </a:r>
            <a:r>
              <a:rPr lang="cs-CZ" i="1" dirty="0" err="1" smtClean="0"/>
              <a:t>gehst</a:t>
            </a:r>
            <a:r>
              <a:rPr lang="cs-CZ" i="1" dirty="0" smtClean="0"/>
              <a:t> </a:t>
            </a:r>
            <a:r>
              <a:rPr lang="cs-CZ" i="1" dirty="0" err="1" smtClean="0"/>
              <a:t>du</a:t>
            </a:r>
            <a:r>
              <a:rPr lang="cs-CZ" i="1" dirty="0" smtClean="0"/>
              <a:t>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Abend</a:t>
            </a:r>
            <a:r>
              <a:rPr lang="cs-CZ" i="1" dirty="0" smtClean="0"/>
              <a:t>?</a:t>
            </a:r>
          </a:p>
          <a:p>
            <a:pPr marL="0" indent="0">
              <a:buNone/>
            </a:pPr>
            <a:r>
              <a:rPr lang="cs-CZ" i="1" dirty="0" err="1" smtClean="0"/>
              <a:t>Usw</a:t>
            </a:r>
            <a:r>
              <a:rPr lang="cs-CZ" i="1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651326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900" dirty="0"/>
              <a:t>DALLAPIAZZA, Rosa-Maria, VON JAN, Eduard, SCHÖNHERR, Til: </a:t>
            </a:r>
            <a:r>
              <a:rPr lang="cs-CZ" sz="1900" i="1" dirty="0" err="1"/>
              <a:t>Tangram</a:t>
            </a:r>
            <a:r>
              <a:rPr lang="cs-CZ" sz="1900" i="1" dirty="0"/>
              <a:t> </a:t>
            </a:r>
            <a:r>
              <a:rPr lang="cs-CZ" sz="1900" i="1" dirty="0" err="1"/>
              <a:t>aktuell</a:t>
            </a:r>
            <a:r>
              <a:rPr lang="cs-CZ" sz="1900" i="1" dirty="0"/>
              <a:t> 1, </a:t>
            </a:r>
            <a:r>
              <a:rPr lang="cs-CZ" sz="1900" i="1" dirty="0" err="1"/>
              <a:t>Lektion</a:t>
            </a:r>
            <a:r>
              <a:rPr lang="cs-CZ" sz="1900" i="1" dirty="0"/>
              <a:t> 1-4, </a:t>
            </a:r>
            <a:r>
              <a:rPr lang="cs-CZ" sz="1900" i="1" dirty="0" err="1"/>
              <a:t>Kursbuch</a:t>
            </a:r>
            <a:r>
              <a:rPr lang="cs-CZ" sz="1900" i="1" dirty="0"/>
              <a:t> + </a:t>
            </a:r>
            <a:r>
              <a:rPr lang="cs-CZ" sz="1900" i="1" dirty="0" err="1"/>
              <a:t>Arbeitsbuch</a:t>
            </a:r>
            <a:r>
              <a:rPr lang="cs-CZ" sz="1900" i="1" dirty="0"/>
              <a:t>, </a:t>
            </a:r>
            <a:r>
              <a:rPr lang="cs-CZ" sz="1900" dirty="0"/>
              <a:t>Max </a:t>
            </a:r>
            <a:r>
              <a:rPr lang="cs-CZ" sz="1900" dirty="0" err="1"/>
              <a:t>Hueber</a:t>
            </a:r>
            <a:r>
              <a:rPr lang="cs-CZ" sz="1900" dirty="0"/>
              <a:t> </a:t>
            </a:r>
            <a:r>
              <a:rPr lang="cs-CZ" sz="1900" dirty="0" err="1"/>
              <a:t>Verlag</a:t>
            </a:r>
            <a:r>
              <a:rPr lang="cs-CZ" sz="1900" dirty="0"/>
              <a:t>, </a:t>
            </a:r>
            <a:r>
              <a:rPr lang="cs-CZ" sz="1900" dirty="0" err="1"/>
              <a:t>Ismaning</a:t>
            </a:r>
            <a:r>
              <a:rPr lang="cs-CZ" sz="1900" dirty="0"/>
              <a:t>, </a:t>
            </a:r>
            <a:r>
              <a:rPr lang="cs-CZ" sz="1900" dirty="0" err="1"/>
              <a:t>Deutschland</a:t>
            </a:r>
            <a:r>
              <a:rPr lang="cs-CZ" sz="1900" dirty="0"/>
              <a:t>, 2004, ISBN 3-19-001801-4.</a:t>
            </a:r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r>
              <a:rPr lang="cs-CZ" sz="1900" dirty="0"/>
              <a:t>FISCHER-MITZIVIRIS, </a:t>
            </a:r>
            <a:r>
              <a:rPr lang="cs-CZ" sz="1900" dirty="0" err="1"/>
              <a:t>Anni</a:t>
            </a:r>
            <a:r>
              <a:rPr lang="cs-CZ" sz="1900" dirty="0"/>
              <a:t>: </a:t>
            </a:r>
            <a:r>
              <a:rPr lang="cs-CZ" sz="1900" i="1" dirty="0"/>
              <a:t>So </a:t>
            </a:r>
            <a:r>
              <a:rPr lang="cs-CZ" sz="1900" i="1" dirty="0" err="1"/>
              <a:t>geht´s</a:t>
            </a:r>
            <a:r>
              <a:rPr lang="cs-CZ" sz="1900" i="1" dirty="0"/>
              <a:t> </a:t>
            </a:r>
            <a:r>
              <a:rPr lang="cs-CZ" sz="1900" i="1" dirty="0" err="1"/>
              <a:t>noch</a:t>
            </a:r>
            <a:r>
              <a:rPr lang="cs-CZ" sz="1900" i="1" dirty="0"/>
              <a:t> </a:t>
            </a:r>
            <a:r>
              <a:rPr lang="cs-CZ" sz="1900" i="1" dirty="0" err="1"/>
              <a:t>besser</a:t>
            </a:r>
            <a:r>
              <a:rPr lang="cs-CZ" sz="1900" i="1" dirty="0"/>
              <a:t>, </a:t>
            </a:r>
            <a:r>
              <a:rPr lang="cs-CZ" sz="1900" dirty="0"/>
              <a:t>Ernst </a:t>
            </a:r>
            <a:r>
              <a:rPr lang="cs-CZ" sz="1900" dirty="0" err="1"/>
              <a:t>Klett</a:t>
            </a:r>
            <a:r>
              <a:rPr lang="cs-CZ" sz="1900" dirty="0"/>
              <a:t> </a:t>
            </a:r>
            <a:r>
              <a:rPr lang="cs-CZ" sz="1900" dirty="0" err="1"/>
              <a:t>Sprachen</a:t>
            </a:r>
            <a:r>
              <a:rPr lang="cs-CZ" sz="1900" dirty="0"/>
              <a:t>, Stuttgart, </a:t>
            </a:r>
            <a:r>
              <a:rPr lang="cs-CZ" sz="1900" dirty="0" err="1"/>
              <a:t>Deutschland</a:t>
            </a:r>
            <a:r>
              <a:rPr lang="cs-CZ" sz="1900" dirty="0"/>
              <a:t>, 2010, ISBN 978-3-12-675578-8.</a:t>
            </a:r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r>
              <a:rPr lang="cs-CZ" sz="1900" dirty="0" smtClean="0"/>
              <a:t>DUBOVÁ</a:t>
            </a:r>
            <a:r>
              <a:rPr lang="cs-CZ" sz="1900" dirty="0"/>
              <a:t>, Jarmila: </a:t>
            </a:r>
            <a:r>
              <a:rPr lang="cs-CZ" sz="1900" i="1" dirty="0"/>
              <a:t>Němčina – přehled středoškolské gramatiky, </a:t>
            </a:r>
            <a:r>
              <a:rPr lang="cs-CZ" sz="1900" dirty="0"/>
              <a:t>nakladatelství Petra </a:t>
            </a:r>
            <a:r>
              <a:rPr lang="cs-CZ" sz="1900" dirty="0" err="1"/>
              <a:t>Velanová</a:t>
            </a:r>
            <a:r>
              <a:rPr lang="cs-CZ" sz="1900" dirty="0"/>
              <a:t>, Třebíč, 2009, ISBN 978-80-86873-09-1.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565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424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W-Fragen</vt:lpstr>
      <vt:lpstr>Prezentace aplikace PowerPoint</vt:lpstr>
      <vt:lpstr>Prezentace aplikace PowerPoint</vt:lpstr>
      <vt:lpstr>Prezentace aplikace PowerPoint</vt:lpstr>
      <vt:lpstr>Beantworten sie folgende fragen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W-Fragen</dc:title>
  <dc:creator>OEM</dc:creator>
  <cp:lastModifiedBy>Jiří Veselý</cp:lastModifiedBy>
  <cp:revision>11</cp:revision>
  <dcterms:created xsi:type="dcterms:W3CDTF">2013-11-19T20:33:21Z</dcterms:created>
  <dcterms:modified xsi:type="dcterms:W3CDTF">2014-03-03T20:39:27Z</dcterms:modified>
</cp:coreProperties>
</file>