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3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AD06345-0AC9-4F17-B744-56716D0FDAB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B2FC3E-0AB3-41CE-B61E-6048AAE65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14. 12. 2013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Kvalitní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výuka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CZ.1.07/1.5.00/34.0731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VY_32_INOVACE_157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Mgr. Lenka Pávková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Im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Restaurant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Německý jazyk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20 minut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Žáci aktivně použijí 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tématickou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slovní zásobu, jsou schopni popsat a vysvětlit jednotlivé pojmy. Jsou schopni adekvátně reagovat při objednávání jídla v restauraci.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Počítač, projektor, psací potřeby pro studenty.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Poznámka</a:t>
            </a:r>
            <a:r>
              <a:rPr lang="cs-CZ" b="1" i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Vyučující promítne látku na plátno nebo na tabuli a se studenty probere látku, studenti se aktivně zapojují a konverzují. Píší si poznámky a úkoly do svých sešitů nebo si mohou zapisovat do počítačů. Úkoly zpracují písemně nebo ústně. Na tento DUM navazuje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VY_32_INOVACE_158.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Inovace:</a:t>
            </a:r>
            <a:r>
              <a:rPr lang="cs-CZ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Prezentace pomocí PowerPointu je názorná, studenti lépe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pochopí probíranou látku.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Následně si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ji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mohou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procvičit. </a:t>
            </a:r>
            <a:r>
              <a:rPr lang="cs-CZ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Zapojení audiovizuální techniky do </a:t>
            </a:r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výuky. Mezipředmětové vztahy – občanská nauka. 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491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IM RESTAURANT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 smtClean="0"/>
              <a:t>Warum</a:t>
            </a:r>
            <a:r>
              <a:rPr lang="cs-CZ" b="1" dirty="0" smtClean="0"/>
              <a:t> </a:t>
            </a:r>
            <a:r>
              <a:rPr lang="cs-CZ" b="1" dirty="0" err="1" smtClean="0"/>
              <a:t>gehen</a:t>
            </a:r>
            <a:r>
              <a:rPr lang="cs-CZ" b="1" dirty="0" smtClean="0"/>
              <a:t>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ins</a:t>
            </a:r>
            <a:r>
              <a:rPr lang="cs-CZ" b="1" dirty="0" smtClean="0"/>
              <a:t> restaurant?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kochen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wenig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Mittagessen</a:t>
            </a:r>
            <a:r>
              <a:rPr lang="cs-CZ" dirty="0" smtClean="0"/>
              <a:t> oder </a:t>
            </a:r>
            <a:r>
              <a:rPr lang="cs-CZ" dirty="0" err="1" smtClean="0"/>
              <a:t>Abendessen</a:t>
            </a:r>
            <a:r>
              <a:rPr lang="cs-CZ" dirty="0" smtClean="0"/>
              <a:t> – </a:t>
            </a:r>
            <a:r>
              <a:rPr lang="cs-CZ" dirty="0" err="1" smtClean="0"/>
              <a:t>deshalb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Restaurant </a:t>
            </a:r>
            <a:r>
              <a:rPr lang="cs-CZ" dirty="0" err="1" smtClean="0"/>
              <a:t>essen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den </a:t>
            </a:r>
            <a:r>
              <a:rPr lang="cs-CZ" dirty="0" err="1" smtClean="0"/>
              <a:t>Freunden</a:t>
            </a:r>
            <a:r>
              <a:rPr lang="cs-CZ" dirty="0" smtClean="0"/>
              <a:t> </a:t>
            </a:r>
            <a:r>
              <a:rPr lang="cs-CZ" dirty="0" err="1" smtClean="0"/>
              <a:t>verbringen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</a:t>
            </a:r>
            <a:r>
              <a:rPr lang="cs-CZ" dirty="0" err="1" smtClean="0"/>
              <a:t>ausruhen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Appetit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 </a:t>
            </a:r>
            <a:r>
              <a:rPr lang="cs-CZ" dirty="0" err="1" smtClean="0"/>
              <a:t>Spezielles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Wer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restaurant?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der Kellner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Kellnerin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der Koch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Köchin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der </a:t>
            </a:r>
            <a:r>
              <a:rPr lang="cs-CZ" dirty="0" err="1" smtClean="0"/>
              <a:t>Kunde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Kundin</a:t>
            </a: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O628YB2C\MC9002792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628800"/>
            <a:ext cx="1191463" cy="1819656"/>
          </a:xfrm>
          <a:prstGeom prst="rect">
            <a:avLst/>
          </a:prstGeom>
          <a:noFill/>
        </p:spPr>
      </p:pic>
      <p:pic>
        <p:nvPicPr>
          <p:cNvPr id="2051" name="Picture 3" descr="C:\Users\OEM\AppData\Local\Microsoft\Windows\Temporary Internet Files\Content.IE5\3YWPWA3H\MC9002792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564904"/>
            <a:ext cx="1268273" cy="1826971"/>
          </a:xfrm>
          <a:prstGeom prst="rect">
            <a:avLst/>
          </a:prstGeom>
          <a:noFill/>
        </p:spPr>
      </p:pic>
      <p:pic>
        <p:nvPicPr>
          <p:cNvPr id="2052" name="Picture 4" descr="C:\Users\OEM\AppData\Local\Microsoft\Windows\Temporary Internet Files\Content.IE5\Z7SFF2RA\MC9003889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653136"/>
            <a:ext cx="1815998" cy="17620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Die </a:t>
            </a:r>
            <a:r>
              <a:rPr lang="cs-CZ" b="1" dirty="0" err="1" smtClean="0"/>
              <a:t>speisekarte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Der Kellner /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Kellnerin</a:t>
            </a:r>
            <a:r>
              <a:rPr lang="cs-CZ" dirty="0" smtClean="0"/>
              <a:t> </a:t>
            </a:r>
            <a:r>
              <a:rPr lang="cs-CZ" dirty="0" err="1" smtClean="0"/>
              <a:t>bringt</a:t>
            </a:r>
            <a:r>
              <a:rPr lang="cs-CZ" dirty="0" smtClean="0"/>
              <a:t> den </a:t>
            </a:r>
            <a:r>
              <a:rPr lang="cs-CZ" dirty="0" err="1" smtClean="0"/>
              <a:t>Kunden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b="1" u="sng" dirty="0" err="1" smtClean="0"/>
              <a:t>Speisekarte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In der </a:t>
            </a:r>
            <a:r>
              <a:rPr lang="cs-CZ" dirty="0" err="1" smtClean="0"/>
              <a:t>Speisekarte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lesen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Essen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 </a:t>
            </a:r>
            <a:r>
              <a:rPr lang="cs-CZ" dirty="0" err="1" smtClean="0"/>
              <a:t>bestellen</a:t>
            </a:r>
            <a:r>
              <a:rPr lang="cs-CZ" dirty="0" smtClean="0"/>
              <a:t> </a:t>
            </a:r>
            <a:r>
              <a:rPr lang="cs-CZ" dirty="0" err="1" smtClean="0"/>
              <a:t>können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3YWPWA3H\MC900295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420888"/>
            <a:ext cx="2423311" cy="20853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u="sng" dirty="0" smtClean="0"/>
              <a:t>In der </a:t>
            </a:r>
            <a:r>
              <a:rPr lang="cs-CZ" sz="2800" b="1" u="sng" dirty="0" err="1" smtClean="0"/>
              <a:t>Speisekarte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finden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wir</a:t>
            </a:r>
            <a:r>
              <a:rPr lang="cs-CZ" sz="2800" u="sng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2800" i="1" dirty="0" smtClean="0"/>
              <a:t>a) </a:t>
            </a:r>
            <a:r>
              <a:rPr lang="cs-CZ" sz="2800" i="1" dirty="0" err="1" smtClean="0"/>
              <a:t>Vorspeisen</a:t>
            </a:r>
            <a:endParaRPr lang="cs-CZ" sz="2800" i="1" dirty="0" smtClean="0"/>
          </a:p>
          <a:p>
            <a:pPr>
              <a:buFont typeface="Wingdings" pitchFamily="2" charset="2"/>
              <a:buChar char="Ø"/>
            </a:pPr>
            <a:r>
              <a:rPr lang="cs-CZ" sz="2800" i="1" dirty="0" smtClean="0"/>
              <a:t>b) </a:t>
            </a:r>
            <a:r>
              <a:rPr lang="cs-CZ" sz="2800" i="1" dirty="0" err="1" smtClean="0"/>
              <a:t>Suppen</a:t>
            </a:r>
            <a:endParaRPr lang="cs-CZ" sz="2800" i="1" dirty="0" smtClean="0"/>
          </a:p>
          <a:p>
            <a:pPr>
              <a:buFont typeface="Wingdings" pitchFamily="2" charset="2"/>
              <a:buChar char="Ø"/>
            </a:pPr>
            <a:r>
              <a:rPr lang="cs-CZ" sz="2800" i="1" dirty="0" smtClean="0"/>
              <a:t>c) </a:t>
            </a:r>
            <a:r>
              <a:rPr lang="cs-CZ" sz="2800" i="1" dirty="0" err="1" smtClean="0"/>
              <a:t>Hauptgerichte</a:t>
            </a:r>
            <a:endParaRPr lang="cs-CZ" sz="2800" i="1" dirty="0" smtClean="0"/>
          </a:p>
          <a:p>
            <a:pPr>
              <a:buFont typeface="Wingdings" pitchFamily="2" charset="2"/>
              <a:buChar char="Ø"/>
            </a:pPr>
            <a:r>
              <a:rPr lang="cs-CZ" sz="2800" i="1" dirty="0" smtClean="0"/>
              <a:t>d) </a:t>
            </a:r>
            <a:r>
              <a:rPr lang="cs-CZ" sz="2800" i="1" dirty="0" err="1" smtClean="0"/>
              <a:t>Nachtische</a:t>
            </a:r>
            <a:endParaRPr lang="cs-CZ" sz="2800" i="1" dirty="0" smtClean="0"/>
          </a:p>
          <a:p>
            <a:pPr>
              <a:buFont typeface="Wingdings" pitchFamily="2" charset="2"/>
              <a:buChar char="Ø"/>
            </a:pPr>
            <a:r>
              <a:rPr lang="cs-CZ" sz="2800" i="1" dirty="0" smtClean="0"/>
              <a:t>e) </a:t>
            </a:r>
            <a:r>
              <a:rPr lang="cs-CZ" sz="2800" i="1" dirty="0" err="1" smtClean="0"/>
              <a:t>Getränke</a:t>
            </a:r>
            <a:r>
              <a:rPr lang="cs-CZ" sz="2800" i="1" dirty="0" smtClean="0"/>
              <a:t> – </a:t>
            </a:r>
            <a:r>
              <a:rPr lang="cs-CZ" sz="2800" i="1" dirty="0" err="1" smtClean="0"/>
              <a:t>alkoholische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alkoholfreie</a:t>
            </a:r>
            <a:endParaRPr lang="cs-CZ" sz="2800" i="1" dirty="0" smtClean="0"/>
          </a:p>
          <a:p>
            <a:pPr>
              <a:buNone/>
            </a:pPr>
            <a:endParaRPr lang="cs-CZ" sz="2800" u="sng" dirty="0" smtClean="0"/>
          </a:p>
          <a:p>
            <a:pPr>
              <a:buNone/>
            </a:pPr>
            <a:r>
              <a:rPr lang="cs-CZ" sz="2800" u="sng" dirty="0" err="1" smtClean="0"/>
              <a:t>Was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gehört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zusammen</a:t>
            </a:r>
            <a:r>
              <a:rPr lang="cs-CZ" sz="2800" u="sng" dirty="0" smtClean="0"/>
              <a:t>?</a:t>
            </a:r>
          </a:p>
          <a:p>
            <a:pPr algn="ctr">
              <a:buNone/>
            </a:pPr>
            <a:r>
              <a:rPr lang="cs-CZ" sz="2800" dirty="0" smtClean="0"/>
              <a:t>polévky – dezerty – předkrmy – hlavní jídla – alkoholické nápoje – nealkoholické nápoje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bestellungen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wünschen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trinken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 </a:t>
            </a:r>
          </a:p>
          <a:p>
            <a:pPr>
              <a:buNone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wünsche</a:t>
            </a:r>
            <a:r>
              <a:rPr lang="cs-CZ" dirty="0" smtClean="0"/>
              <a:t>, </a:t>
            </a:r>
            <a:r>
              <a:rPr lang="cs-CZ" dirty="0" err="1" smtClean="0"/>
              <a:t>bitte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err="1" smtClean="0"/>
              <a:t>Speisekarte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trinke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Bier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esse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Pizza.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nehme</a:t>
            </a:r>
            <a:r>
              <a:rPr lang="cs-CZ" dirty="0" smtClean="0"/>
              <a:t>…..</a:t>
            </a:r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Bringen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, </a:t>
            </a:r>
            <a:r>
              <a:rPr lang="cs-CZ" dirty="0" err="1" smtClean="0"/>
              <a:t>bitte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err="1" smtClean="0"/>
              <a:t>Rechnung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sz="1800" dirty="0" smtClean="0"/>
              <a:t>der Kellner – </a:t>
            </a:r>
            <a:r>
              <a:rPr lang="cs-CZ" sz="1800" dirty="0" err="1" smtClean="0"/>
              <a:t>die</a:t>
            </a:r>
            <a:r>
              <a:rPr lang="cs-CZ" sz="1800" dirty="0" smtClean="0"/>
              <a:t> </a:t>
            </a:r>
            <a:r>
              <a:rPr lang="cs-CZ" sz="1800" dirty="0" err="1" smtClean="0"/>
              <a:t>Kellnerin</a:t>
            </a:r>
            <a:endParaRPr lang="cs-CZ" sz="1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1800" dirty="0" smtClean="0"/>
              <a:t>der </a:t>
            </a:r>
            <a:r>
              <a:rPr lang="cs-CZ" sz="1800" dirty="0" err="1" smtClean="0"/>
              <a:t>Kunde</a:t>
            </a:r>
            <a:r>
              <a:rPr lang="cs-CZ" sz="1800" dirty="0" smtClean="0"/>
              <a:t> – </a:t>
            </a:r>
            <a:r>
              <a:rPr lang="cs-CZ" sz="1800" dirty="0" err="1" smtClean="0"/>
              <a:t>die</a:t>
            </a:r>
            <a:r>
              <a:rPr lang="cs-CZ" sz="1800" dirty="0" smtClean="0"/>
              <a:t> </a:t>
            </a:r>
            <a:r>
              <a:rPr lang="cs-CZ" sz="1800" dirty="0" err="1" smtClean="0"/>
              <a:t>Kundin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sprichwörter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err="1" smtClean="0"/>
              <a:t>Was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gehört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zusammen</a:t>
            </a:r>
            <a:r>
              <a:rPr lang="cs-CZ" b="1" u="sng" dirty="0" smtClean="0"/>
              <a:t>?</a:t>
            </a:r>
          </a:p>
          <a:p>
            <a:pPr>
              <a:buNone/>
            </a:pPr>
            <a:r>
              <a:rPr lang="cs-CZ" i="1" dirty="0" smtClean="0"/>
              <a:t>1) </a:t>
            </a:r>
            <a:r>
              <a:rPr lang="cs-CZ" i="1" dirty="0" err="1" smtClean="0"/>
              <a:t>Hunger</a:t>
            </a:r>
            <a:r>
              <a:rPr lang="cs-CZ" i="1" dirty="0" smtClean="0"/>
              <a:t> </a:t>
            </a:r>
            <a:r>
              <a:rPr lang="cs-CZ" i="1" dirty="0" err="1" smtClean="0"/>
              <a:t>ist</a:t>
            </a:r>
            <a:r>
              <a:rPr lang="cs-CZ" i="1" dirty="0" smtClean="0"/>
              <a:t> der </a:t>
            </a:r>
            <a:r>
              <a:rPr lang="cs-CZ" i="1" dirty="0" err="1" smtClean="0"/>
              <a:t>beste</a:t>
            </a:r>
            <a:r>
              <a:rPr lang="cs-CZ" i="1" dirty="0" smtClean="0"/>
              <a:t> Koch.</a:t>
            </a:r>
          </a:p>
          <a:p>
            <a:pPr>
              <a:buNone/>
            </a:pPr>
            <a:r>
              <a:rPr lang="cs-CZ" i="1" dirty="0" smtClean="0"/>
              <a:t>2) </a:t>
            </a:r>
            <a:r>
              <a:rPr lang="cs-CZ" i="1" dirty="0" err="1" smtClean="0"/>
              <a:t>Mit</a:t>
            </a:r>
            <a:r>
              <a:rPr lang="cs-CZ" i="1" dirty="0" smtClean="0"/>
              <a:t> </a:t>
            </a:r>
            <a:r>
              <a:rPr lang="cs-CZ" i="1" dirty="0" err="1" smtClean="0"/>
              <a:t>dem</a:t>
            </a:r>
            <a:r>
              <a:rPr lang="cs-CZ" i="1" dirty="0" smtClean="0"/>
              <a:t> Essen </a:t>
            </a:r>
            <a:r>
              <a:rPr lang="cs-CZ" i="1" dirty="0" err="1" smtClean="0"/>
              <a:t>wächst</a:t>
            </a:r>
            <a:r>
              <a:rPr lang="cs-CZ" i="1" dirty="0" smtClean="0"/>
              <a:t> der </a:t>
            </a:r>
            <a:r>
              <a:rPr lang="cs-CZ" i="1" dirty="0" err="1" smtClean="0"/>
              <a:t>Appetit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3) </a:t>
            </a:r>
            <a:r>
              <a:rPr lang="cs-CZ" i="1" dirty="0" err="1" smtClean="0"/>
              <a:t>Er</a:t>
            </a:r>
            <a:r>
              <a:rPr lang="cs-CZ" i="1" dirty="0" smtClean="0"/>
              <a:t> </a:t>
            </a:r>
            <a:r>
              <a:rPr lang="cs-CZ" i="1" dirty="0" err="1" smtClean="0"/>
              <a:t>hat</a:t>
            </a:r>
            <a:r>
              <a:rPr lang="cs-CZ" i="1" dirty="0" smtClean="0"/>
              <a:t> </a:t>
            </a:r>
            <a:r>
              <a:rPr lang="cs-CZ" i="1" dirty="0" err="1" smtClean="0"/>
              <a:t>Hunger</a:t>
            </a:r>
            <a:r>
              <a:rPr lang="cs-CZ" i="1" dirty="0" smtClean="0"/>
              <a:t> </a:t>
            </a:r>
            <a:r>
              <a:rPr lang="cs-CZ" i="1" dirty="0" err="1" smtClean="0"/>
              <a:t>für</a:t>
            </a:r>
            <a:r>
              <a:rPr lang="cs-CZ" i="1" dirty="0" smtClean="0"/>
              <a:t> </a:t>
            </a:r>
            <a:r>
              <a:rPr lang="cs-CZ" i="1" dirty="0" err="1" smtClean="0"/>
              <a:t>drei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4) </a:t>
            </a:r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hat</a:t>
            </a:r>
            <a:r>
              <a:rPr lang="cs-CZ" i="1" dirty="0" smtClean="0"/>
              <a:t> </a:t>
            </a:r>
            <a:r>
              <a:rPr lang="cs-CZ" i="1" dirty="0" err="1" smtClean="0"/>
              <a:t>weder</a:t>
            </a:r>
            <a:r>
              <a:rPr lang="cs-CZ" i="1" dirty="0" smtClean="0"/>
              <a:t> </a:t>
            </a:r>
            <a:r>
              <a:rPr lang="cs-CZ" i="1" dirty="0" err="1" smtClean="0"/>
              <a:t>Kraft</a:t>
            </a:r>
            <a:r>
              <a:rPr lang="cs-CZ" i="1" dirty="0" smtClean="0"/>
              <a:t> </a:t>
            </a:r>
            <a:r>
              <a:rPr lang="cs-CZ" i="1" dirty="0" err="1" smtClean="0"/>
              <a:t>noch</a:t>
            </a:r>
            <a:r>
              <a:rPr lang="cs-CZ" i="1" dirty="0" smtClean="0"/>
              <a:t> </a:t>
            </a:r>
            <a:r>
              <a:rPr lang="cs-CZ" i="1" dirty="0" err="1" smtClean="0"/>
              <a:t>Saft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a) Má hlad jako herec.</a:t>
            </a:r>
          </a:p>
          <a:p>
            <a:pPr>
              <a:buNone/>
            </a:pPr>
            <a:r>
              <a:rPr lang="cs-CZ" dirty="0" smtClean="0"/>
              <a:t>b) Je to nemastné, neslané.</a:t>
            </a:r>
          </a:p>
          <a:p>
            <a:pPr>
              <a:buNone/>
            </a:pPr>
            <a:r>
              <a:rPr lang="cs-CZ" dirty="0" smtClean="0"/>
              <a:t>c) S jídlem roste chuť.</a:t>
            </a:r>
          </a:p>
          <a:p>
            <a:pPr>
              <a:buNone/>
            </a:pPr>
            <a:r>
              <a:rPr lang="cs-CZ" dirty="0" smtClean="0"/>
              <a:t>d) Hlad je nejlepší kuchař.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Die </a:t>
            </a:r>
            <a:r>
              <a:rPr lang="cs-CZ" b="1" dirty="0" err="1"/>
              <a:t>Lösung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In der </a:t>
            </a:r>
            <a:r>
              <a:rPr lang="cs-CZ" u="sng" dirty="0" err="1" smtClean="0"/>
              <a:t>Speisekarte</a:t>
            </a:r>
            <a:r>
              <a:rPr lang="cs-CZ" u="sng" dirty="0" smtClean="0"/>
              <a:t> </a:t>
            </a:r>
            <a:r>
              <a:rPr lang="cs-CZ" u="sng" dirty="0" err="1" smtClean="0"/>
              <a:t>finden</a:t>
            </a:r>
            <a:r>
              <a:rPr lang="cs-CZ" u="sng" dirty="0" smtClean="0"/>
              <a:t> </a:t>
            </a:r>
            <a:r>
              <a:rPr lang="cs-CZ" u="sng" dirty="0" err="1" smtClean="0"/>
              <a:t>wir</a:t>
            </a:r>
            <a:r>
              <a:rPr lang="cs-CZ" u="sng" dirty="0" smtClean="0"/>
              <a:t>:</a:t>
            </a:r>
          </a:p>
          <a:p>
            <a:pPr>
              <a:buNone/>
            </a:pPr>
            <a:r>
              <a:rPr lang="cs-CZ" dirty="0" smtClean="0"/>
              <a:t>1d</a:t>
            </a:r>
            <a:r>
              <a:rPr lang="cs-CZ" dirty="0"/>
              <a:t>, 2c, 3a, 4b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err="1" smtClean="0"/>
              <a:t>Sprichwörter</a:t>
            </a:r>
            <a:endParaRPr lang="cs-CZ" u="sng" dirty="0" smtClean="0"/>
          </a:p>
          <a:p>
            <a:pPr>
              <a:buNone/>
            </a:pPr>
            <a:r>
              <a:rPr lang="cs-CZ" dirty="0" err="1" smtClean="0"/>
              <a:t>Vorspeisen</a:t>
            </a:r>
            <a:r>
              <a:rPr lang="cs-CZ" dirty="0" smtClean="0"/>
              <a:t> = předkrmy</a:t>
            </a:r>
          </a:p>
          <a:p>
            <a:pPr>
              <a:buNone/>
            </a:pPr>
            <a:r>
              <a:rPr lang="cs-CZ" dirty="0" err="1" smtClean="0"/>
              <a:t>Suppen</a:t>
            </a:r>
            <a:r>
              <a:rPr lang="cs-CZ" dirty="0" smtClean="0"/>
              <a:t> = polévky</a:t>
            </a:r>
          </a:p>
          <a:p>
            <a:pPr>
              <a:buNone/>
            </a:pPr>
            <a:r>
              <a:rPr lang="cs-CZ" dirty="0" err="1" smtClean="0"/>
              <a:t>Hauptgerichte</a:t>
            </a:r>
            <a:r>
              <a:rPr lang="cs-CZ" dirty="0" smtClean="0"/>
              <a:t> = hlavní jídla</a:t>
            </a:r>
          </a:p>
          <a:p>
            <a:pPr>
              <a:buNone/>
            </a:pPr>
            <a:r>
              <a:rPr lang="cs-CZ" dirty="0" err="1" smtClean="0"/>
              <a:t>Nachtische</a:t>
            </a:r>
            <a:r>
              <a:rPr lang="cs-CZ" dirty="0" smtClean="0"/>
              <a:t> = dezerty</a:t>
            </a:r>
          </a:p>
          <a:p>
            <a:pPr>
              <a:buNone/>
            </a:pPr>
            <a:r>
              <a:rPr lang="cs-CZ" dirty="0" err="1" smtClean="0"/>
              <a:t>alkoholische</a:t>
            </a:r>
            <a:r>
              <a:rPr lang="cs-CZ" dirty="0" smtClean="0"/>
              <a:t> </a:t>
            </a:r>
            <a:r>
              <a:rPr lang="cs-CZ" dirty="0" err="1" smtClean="0"/>
              <a:t>Getränke</a:t>
            </a:r>
            <a:r>
              <a:rPr lang="cs-CZ" dirty="0" smtClean="0"/>
              <a:t> = alkoholické nápoje</a:t>
            </a:r>
          </a:p>
          <a:p>
            <a:pPr>
              <a:buNone/>
            </a:pPr>
            <a:r>
              <a:rPr lang="cs-CZ" dirty="0" err="1" smtClean="0"/>
              <a:t>alkoholfreie</a:t>
            </a:r>
            <a:r>
              <a:rPr lang="cs-CZ" dirty="0" smtClean="0"/>
              <a:t> </a:t>
            </a:r>
            <a:r>
              <a:rPr lang="cs-CZ" dirty="0" err="1" smtClean="0"/>
              <a:t>Getränke</a:t>
            </a:r>
            <a:r>
              <a:rPr lang="cs-CZ" dirty="0" smtClean="0"/>
              <a:t> = nealkoholické nápoje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dirty="0"/>
              <a:t>FISCHER-MITZIVIRIS, </a:t>
            </a:r>
            <a:r>
              <a:rPr lang="cs-CZ" sz="1600" dirty="0" err="1"/>
              <a:t>Anni</a:t>
            </a:r>
            <a:r>
              <a:rPr lang="cs-CZ" sz="1600" dirty="0"/>
              <a:t>: </a:t>
            </a:r>
            <a:r>
              <a:rPr lang="cs-CZ" sz="1600" i="1" dirty="0"/>
              <a:t>So </a:t>
            </a:r>
            <a:r>
              <a:rPr lang="cs-CZ" sz="1600" i="1" dirty="0" err="1"/>
              <a:t>geht´s</a:t>
            </a:r>
            <a:r>
              <a:rPr lang="cs-CZ" sz="1600" i="1" dirty="0"/>
              <a:t> </a:t>
            </a:r>
            <a:r>
              <a:rPr lang="cs-CZ" sz="1600" i="1" dirty="0" err="1"/>
              <a:t>noch</a:t>
            </a:r>
            <a:r>
              <a:rPr lang="cs-CZ" sz="1600" i="1" dirty="0"/>
              <a:t> </a:t>
            </a:r>
            <a:r>
              <a:rPr lang="cs-CZ" sz="1600" i="1" dirty="0" err="1"/>
              <a:t>besser</a:t>
            </a:r>
            <a:r>
              <a:rPr lang="cs-CZ" sz="1600" i="1" dirty="0"/>
              <a:t>, </a:t>
            </a:r>
            <a:r>
              <a:rPr lang="cs-CZ" sz="1600" dirty="0"/>
              <a:t>Ernst </a:t>
            </a:r>
            <a:r>
              <a:rPr lang="cs-CZ" sz="1600" dirty="0" err="1"/>
              <a:t>Klett</a:t>
            </a:r>
            <a:r>
              <a:rPr lang="cs-CZ" sz="1600" dirty="0"/>
              <a:t> </a:t>
            </a:r>
            <a:r>
              <a:rPr lang="cs-CZ" sz="1600" dirty="0" err="1"/>
              <a:t>Sprachen</a:t>
            </a:r>
            <a:r>
              <a:rPr lang="cs-CZ" sz="1600" dirty="0"/>
              <a:t>, Stuttgart, </a:t>
            </a:r>
            <a:r>
              <a:rPr lang="cs-CZ" sz="1600" dirty="0" err="1"/>
              <a:t>Deutschland</a:t>
            </a:r>
            <a:r>
              <a:rPr lang="cs-CZ" sz="1600" dirty="0"/>
              <a:t>, 2010, ISBN 978-3-12-675578-8.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JUSTOVÁ, Hana: </a:t>
            </a:r>
            <a:r>
              <a:rPr lang="cs-CZ" sz="1600" i="1" dirty="0" err="1"/>
              <a:t>Wir</a:t>
            </a:r>
            <a:r>
              <a:rPr lang="cs-CZ" sz="1600" i="1" dirty="0"/>
              <a:t> </a:t>
            </a:r>
            <a:r>
              <a:rPr lang="cs-CZ" sz="1600" i="1" dirty="0" err="1"/>
              <a:t>wiederholen</a:t>
            </a:r>
            <a:r>
              <a:rPr lang="cs-CZ" sz="1600" i="1" dirty="0"/>
              <a:t> </a:t>
            </a:r>
            <a:r>
              <a:rPr lang="cs-CZ" sz="1600" i="1" dirty="0" err="1"/>
              <a:t>fürs</a:t>
            </a:r>
            <a:r>
              <a:rPr lang="cs-CZ" sz="1600" i="1" dirty="0"/>
              <a:t> </a:t>
            </a:r>
            <a:r>
              <a:rPr lang="cs-CZ" sz="1600" i="1" dirty="0" err="1"/>
              <a:t>Abitur</a:t>
            </a:r>
            <a:r>
              <a:rPr lang="cs-CZ" sz="1600" i="1" dirty="0"/>
              <a:t>, </a:t>
            </a:r>
            <a:r>
              <a:rPr lang="cs-CZ" sz="1600" dirty="0"/>
              <a:t>Fragment, Havlíčkův Brod, 2003, ISBN 80-7200-284-8.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DUDEN. </a:t>
            </a:r>
            <a:r>
              <a:rPr lang="cs-CZ" sz="1600" i="1" dirty="0"/>
              <a:t>Německý výkladový slovník s českými ekvivalenty,</a:t>
            </a:r>
            <a:r>
              <a:rPr lang="cs-CZ" sz="1600" dirty="0"/>
              <a:t> Mladá Fronta, Praha, 1993, ISBN 80-204-0392-2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altLang="cs-CZ" sz="1600" dirty="0"/>
              <a:t>Klipart sady Microsoft </a:t>
            </a:r>
            <a:r>
              <a:rPr lang="cs-CZ" altLang="cs-CZ" sz="1600"/>
              <a:t>Office </a:t>
            </a:r>
            <a:r>
              <a:rPr lang="cs-CZ" altLang="cs-CZ" sz="1600" smtClean="0"/>
              <a:t>2010</a:t>
            </a:r>
            <a:endParaRPr lang="cs-CZ" alt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05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224</TotalTime>
  <Words>502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IM RESTAURANT</vt:lpstr>
      <vt:lpstr>Warum gehen wir ins restaurant?</vt:lpstr>
      <vt:lpstr>Wer ist im restaurant?</vt:lpstr>
      <vt:lpstr>Die speisekarte</vt:lpstr>
      <vt:lpstr>Prezentace aplikace PowerPoint</vt:lpstr>
      <vt:lpstr>bestellungen</vt:lpstr>
      <vt:lpstr>sprichwörter</vt:lpstr>
      <vt:lpstr>Die Lösung 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 RESTAURANT</dc:title>
  <dc:creator>OEM</dc:creator>
  <cp:lastModifiedBy>Lenka Pávková</cp:lastModifiedBy>
  <cp:revision>23</cp:revision>
  <dcterms:created xsi:type="dcterms:W3CDTF">2013-12-11T10:12:15Z</dcterms:created>
  <dcterms:modified xsi:type="dcterms:W3CDTF">2014-03-31T11:27:18Z</dcterms:modified>
</cp:coreProperties>
</file>