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2" r:id="rId3"/>
    <p:sldId id="260" r:id="rId4"/>
    <p:sldId id="261" r:id="rId5"/>
    <p:sldId id="264" r:id="rId6"/>
    <p:sldId id="265" r:id="rId7"/>
    <p:sldId id="262" r:id="rId8"/>
    <p:sldId id="266" r:id="rId9"/>
    <p:sldId id="267" r:id="rId10"/>
    <p:sldId id="274" r:id="rId11"/>
    <p:sldId id="268" r:id="rId12"/>
    <p:sldId id="269" r:id="rId13"/>
    <p:sldId id="270" r:id="rId14"/>
    <p:sldId id="271" r:id="rId15"/>
    <p:sldId id="258" r:id="rId16"/>
    <p:sldId id="259" r:id="rId1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15.4.2012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15.4.2012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15.4.2012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15.4.2012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15.4.2012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15.4.2012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15.4.2012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15.4.2012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15.4.2012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15.4.2012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15.4.2012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15.4.2012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arbycanyonspinone.com/sounds/Somewhere_over_the_Rainbow_.mp3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Vzpomínka na karneval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07777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…tančit…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241531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…hrát…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360897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…zpívat…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223716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…a ochutnávat dobroty…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3174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…</a:t>
            </a:r>
            <a:r>
              <a:rPr lang="cs-CZ" dirty="0" smtClean="0">
                <a:sym typeface="Wingdings" pitchFamily="2" charset="2"/>
              </a:rPr>
              <a:t>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302541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Slideshow</a:t>
            </a:r>
            <a:r>
              <a:rPr lang="cs-CZ" dirty="0" smtClean="0"/>
              <a:t> z karnevalu</a:t>
            </a:r>
            <a:endParaRPr lang="cs-CZ" dirty="0"/>
          </a:p>
        </p:txBody>
      </p:sp>
      <p:pic>
        <p:nvPicPr>
          <p:cNvPr id="5" name="Hawai 2_0001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5750" y="1600200"/>
            <a:ext cx="6034088" cy="4525963"/>
          </a:xfrm>
        </p:spPr>
      </p:pic>
    </p:spTree>
    <p:extLst>
      <p:ext uri="{BB962C8B-B14F-4D97-AF65-F5344CB8AC3E}">
        <p14:creationId xmlns:p14="http://schemas.microsoft.com/office/powerpoint/2010/main" val="132765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836712"/>
            <a:ext cx="8003232" cy="3888432"/>
          </a:xfrm>
        </p:spPr>
        <p:txBody>
          <a:bodyPr>
            <a:normAutofit fontScale="90000"/>
          </a:bodyPr>
          <a:lstStyle/>
          <a:p>
            <a:pPr marL="0" indent="0"/>
            <a:r>
              <a:rPr lang="cs-CZ" sz="3600" cap="small" smtClean="0"/>
              <a:t/>
            </a:r>
            <a:br>
              <a:rPr lang="cs-CZ" sz="3600" cap="small" smtClean="0"/>
            </a:br>
            <a:r>
              <a:rPr lang="cs-CZ" sz="3600" cap="small" smtClean="0"/>
              <a:t>Střední </a:t>
            </a:r>
            <a:r>
              <a:rPr lang="cs-CZ" sz="3600" cap="small" dirty="0"/>
              <a:t>škola, Základní škola a Mateřská škola</a:t>
            </a:r>
            <a:r>
              <a:rPr lang="cs-CZ" sz="3600" cap="small"/>
              <a:t>, </a:t>
            </a:r>
            <a:r>
              <a:rPr lang="cs-CZ" sz="3600" cap="small" smtClean="0"/>
              <a:t>Karviná</a:t>
            </a:r>
            <a:br>
              <a:rPr lang="cs-CZ" sz="3600" cap="small" smtClean="0"/>
            </a:br>
            <a:r>
              <a:rPr lang="cs-CZ" sz="3600" cap="small" smtClean="0"/>
              <a:t/>
            </a:r>
            <a:br>
              <a:rPr lang="cs-CZ" sz="3600" cap="small" smtClean="0"/>
            </a:br>
            <a:r>
              <a:rPr lang="cs-CZ" sz="3600" smtClean="0"/>
              <a:t>Určeno </a:t>
            </a:r>
            <a:r>
              <a:rPr lang="cs-CZ" sz="3600" dirty="0"/>
              <a:t>pro „Rehabilitační </a:t>
            </a:r>
            <a:r>
              <a:rPr lang="cs-CZ" sz="3600" dirty="0" smtClean="0"/>
              <a:t>třídu </a:t>
            </a:r>
            <a:r>
              <a:rPr lang="cs-CZ" sz="3600" dirty="0"/>
              <a:t>– žák s </a:t>
            </a:r>
            <a:r>
              <a:rPr lang="cs-CZ" sz="3600"/>
              <a:t>TMP</a:t>
            </a:r>
            <a:r>
              <a:rPr lang="cs-CZ" sz="3600" smtClean="0"/>
              <a:t>“</a:t>
            </a:r>
            <a:br>
              <a:rPr lang="cs-CZ" sz="3600" smtClean="0"/>
            </a:br>
            <a:r>
              <a:rPr lang="cs-CZ" sz="3600" dirty="0"/>
              <a:t/>
            </a:r>
            <a:br>
              <a:rPr lang="cs-CZ" sz="3600" dirty="0"/>
            </a:br>
            <a:r>
              <a:rPr lang="cs-CZ" sz="3600" cap="small" dirty="0"/>
              <a:t>Zdroje: </a:t>
            </a:r>
            <a:r>
              <a:rPr lang="cs-CZ" sz="3600" cap="small" dirty="0" smtClean="0"/>
              <a:t/>
            </a:r>
            <a:br>
              <a:rPr lang="cs-CZ" sz="3600" cap="small" dirty="0" smtClean="0"/>
            </a:br>
            <a:r>
              <a:rPr lang="cs-CZ" sz="3600" cap="small" dirty="0" smtClean="0"/>
              <a:t>foto: archiv autora </a:t>
            </a:r>
            <a:br>
              <a:rPr lang="cs-CZ" sz="3600" cap="small" dirty="0" smtClean="0"/>
            </a:br>
            <a:r>
              <a:rPr lang="cs-CZ" sz="3600" cap="small" dirty="0" smtClean="0"/>
              <a:t>píseň ke </a:t>
            </a:r>
            <a:r>
              <a:rPr lang="cs-CZ" sz="3600" cap="small" dirty="0" err="1" smtClean="0"/>
              <a:t>slideshow</a:t>
            </a:r>
            <a:r>
              <a:rPr lang="cs-CZ" sz="3600" cap="small" dirty="0" smtClean="0"/>
              <a:t>:</a:t>
            </a:r>
            <a:r>
              <a:rPr lang="cs-CZ" cap="small" dirty="0"/>
              <a:t/>
            </a:r>
            <a:br>
              <a:rPr lang="cs-CZ" cap="small" dirty="0"/>
            </a:br>
            <a:r>
              <a:rPr lang="cs-CZ" sz="2700" dirty="0" smtClean="0">
                <a:hlinkClick r:id="rId2"/>
              </a:rPr>
              <a:t>http</a:t>
            </a:r>
            <a:r>
              <a:rPr lang="cs-CZ" sz="2700" dirty="0">
                <a:hlinkClick r:id="rId2"/>
              </a:rPr>
              <a:t>://www.darbycanyonspinone.com/sounds/Somewhere_over_the_Rainbow_.mp3</a:t>
            </a:r>
            <a:endParaRPr lang="cs-CZ" sz="27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11960" y="5517232"/>
            <a:ext cx="4536504" cy="464915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cs-CZ" sz="1800" dirty="0" smtClean="0"/>
              <a:t>Zpracovala: Mgr. </a:t>
            </a:r>
            <a:r>
              <a:rPr lang="cs-CZ" sz="1800" dirty="0" err="1" smtClean="0"/>
              <a:t>Galgaňáková</a:t>
            </a:r>
            <a:r>
              <a:rPr lang="cs-CZ" sz="1800" dirty="0" smtClean="0"/>
              <a:t> Zdeňka</a:t>
            </a: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184648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…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47398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Příprava masek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340768"/>
            <a:ext cx="6476537" cy="4857403"/>
          </a:xfrm>
        </p:spPr>
      </p:pic>
    </p:spTree>
    <p:extLst>
      <p:ext uri="{BB962C8B-B14F-4D97-AF65-F5344CB8AC3E}">
        <p14:creationId xmlns:p14="http://schemas.microsoft.com/office/powerpoint/2010/main" val="26365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…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268760"/>
            <a:ext cx="4032448" cy="5376598"/>
          </a:xfrm>
        </p:spPr>
      </p:pic>
    </p:spTree>
    <p:extLst>
      <p:ext uri="{BB962C8B-B14F-4D97-AF65-F5344CB8AC3E}">
        <p14:creationId xmlns:p14="http://schemas.microsoft.com/office/powerpoint/2010/main" val="131591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Nácvik vystoupení…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258059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…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42219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Poslední úpravy…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772816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93963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…</a:t>
            </a:r>
            <a:endParaRPr lang="cs-CZ" dirty="0"/>
          </a:p>
        </p:txBody>
      </p:sp>
      <p:pic>
        <p:nvPicPr>
          <p:cNvPr id="10" name="Zástupný symbol pro obsah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279015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 můžeme začít…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144069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44</Words>
  <Application>Microsoft Office PowerPoint</Application>
  <PresentationFormat>Předvádění na obrazovce (4:3)</PresentationFormat>
  <Paragraphs>17</Paragraphs>
  <Slides>16</Slides>
  <Notes>0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17" baseType="lpstr">
      <vt:lpstr>Motiv sady Office</vt:lpstr>
      <vt:lpstr>Vzpomínka na karneval</vt:lpstr>
      <vt:lpstr>…</vt:lpstr>
      <vt:lpstr>Příprava masek</vt:lpstr>
      <vt:lpstr>…</vt:lpstr>
      <vt:lpstr>Nácvik vystoupení…</vt:lpstr>
      <vt:lpstr>…</vt:lpstr>
      <vt:lpstr>Poslední úpravy…</vt:lpstr>
      <vt:lpstr>…</vt:lpstr>
      <vt:lpstr>A můžeme začít…</vt:lpstr>
      <vt:lpstr>…tančit…</vt:lpstr>
      <vt:lpstr>…hrát…</vt:lpstr>
      <vt:lpstr>…zpívat…</vt:lpstr>
      <vt:lpstr>…a ochutnávat dobroty…</vt:lpstr>
      <vt:lpstr>…</vt:lpstr>
      <vt:lpstr>Slideshow z karnevalu</vt:lpstr>
      <vt:lpstr> Střední škola, Základní škola a Mateřská škola, Karviná  Určeno pro „Rehabilitační třídu – žák s TMP“  Zdroje:  foto: archiv autora  píseň ke slideshow: http://www.darbycanyonspinone.com/sounds/Somewhere_over_the_Rainbow_.mp3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Vzpomínka na karneval</dc:title>
  <dc:creator>Galgaňáková</dc:creator>
  <cp:lastModifiedBy>Galgaňáková</cp:lastModifiedBy>
  <cp:revision>9</cp:revision>
  <dcterms:created xsi:type="dcterms:W3CDTF">2012-02-27T16:52:31Z</dcterms:created>
  <dcterms:modified xsi:type="dcterms:W3CDTF">2012-04-15T17:18:14Z</dcterms:modified>
</cp:coreProperties>
</file>