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76" r:id="rId2"/>
    <p:sldId id="256" r:id="rId3"/>
    <p:sldId id="258" r:id="rId4"/>
    <p:sldId id="257" r:id="rId5"/>
    <p:sldId id="278" r:id="rId6"/>
    <p:sldId id="279" r:id="rId7"/>
    <p:sldId id="280" r:id="rId8"/>
    <p:sldId id="281" r:id="rId9"/>
    <p:sldId id="282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VY_32_INOVACE_193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Odvozené keprové vazby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odvozených keprových vazeb.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vzornicový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papír, vzorky tkanin.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kreslí vazby do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vzornicového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papíru.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52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odvozené</a:t>
            </a:r>
            <a:br>
              <a:rPr lang="cs-CZ" dirty="0" smtClean="0"/>
            </a:br>
            <a:r>
              <a:rPr lang="cs-CZ" dirty="0" smtClean="0"/>
              <a:t>keprové vazby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Zesílený kepr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Víceřádkový kepr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Hrotový kepr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Křížový kepr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Lomený kepr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Zesílený kepr</a:t>
            </a:r>
          </a:p>
        </p:txBody>
      </p:sp>
      <p:sp>
        <p:nvSpPr>
          <p:cNvPr id="5123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 cstate="print"/>
            <a:stretch>
              <a:fillRect l="-1556" t="-1875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703" y="3573016"/>
            <a:ext cx="592137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994" b="8315"/>
          <a:stretch/>
        </p:blipFill>
        <p:spPr bwMode="auto">
          <a:xfrm>
            <a:off x="3727954" y="3566316"/>
            <a:ext cx="2932278" cy="2959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Víceřádkový  kepr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23" name="Rectangle 3"/>
              <p:cNvSpPr>
                <a:spLocks noGrp="1" noChangeArrowheads="1"/>
              </p:cNvSpPr>
              <p:nvPr>
                <p:ph sz="half" idx="1"/>
              </p:nvPr>
            </p:nvSpPr>
            <p:spPr/>
            <p:txBody>
              <a:bodyPr rtlCol="0">
                <a:normAutofit lnSpcReduction="10000"/>
              </a:bodyPr>
              <a:lstStyle/>
              <a:p>
                <a:pPr eaLnBrk="1" fontAlgn="auto" hangingPunct="1">
                  <a:spcAft>
                    <a:spcPts val="0"/>
                  </a:spcAft>
                  <a:buFont typeface="Arial" pitchFamily="34" charset="0"/>
                  <a:buChar char="•"/>
                  <a:defRPr/>
                </a:pPr>
                <a:r>
                  <a:rPr lang="cs-CZ" sz="3600" dirty="0" smtClean="0"/>
                  <a:t>vkládáním dalších keprových řádků do kepru základního nebo zesíleného</a:t>
                </a:r>
              </a:p>
              <a:p>
                <a:pPr fontAlgn="auto">
                  <a:spcAft>
                    <a:spcPts val="0"/>
                  </a:spcAft>
                  <a:buFont typeface="Arial" pitchFamily="34" charset="0"/>
                  <a:buChar char="•"/>
                  <a:defRPr/>
                </a:pPr>
                <a:r>
                  <a:rPr lang="cs-CZ" sz="3600" dirty="0" smtClean="0"/>
                  <a:t>např.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>
                        <a:solidFill>
                          <a:prstClr val="black"/>
                        </a:solidFill>
                        <a:latin typeface="Cambria Math"/>
                      </a:rPr>
                      <m:t>K</m:t>
                    </m:r>
                    <m:f>
                      <m:fPr>
                        <m:ctrlPr>
                          <a:rPr lang="cs-CZ" sz="3600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0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1  1</m:t>
                        </m:r>
                        <m:r>
                          <a:rPr lang="cs-CZ" sz="3600">
                            <a:solidFill>
                              <a:prstClr val="black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0" i="0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 1</m:t>
                        </m:r>
                        <m:r>
                          <a:rPr lang="cs-CZ" sz="3600">
                            <a:solidFill>
                              <a:prstClr val="black"/>
                            </a:solidFill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3600" b="0" i="0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600">
                            <a:solidFill>
                              <a:prstClr val="black"/>
                            </a:solidFill>
                            <a:latin typeface="Cambria Math"/>
                          </a:rPr>
                          <m:t>  </m:t>
                        </m:r>
                        <m:r>
                          <a:rPr lang="cs-CZ" sz="3600" b="0" i="0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endParaRPr lang="cs-CZ" sz="3600" dirty="0" smtClean="0"/>
              </a:p>
              <a:p>
                <a:pPr marL="0" indent="0" fontAlgn="auto">
                  <a:spcAft>
                    <a:spcPts val="0"/>
                  </a:spcAft>
                  <a:buNone/>
                  <a:defRPr/>
                </a:pPr>
                <a:endParaRPr lang="cs-CZ" sz="3600" dirty="0" smtClean="0"/>
              </a:p>
              <a:p>
                <a:pPr marL="0" indent="0" eaLnBrk="1" fontAlgn="auto" hangingPunct="1">
                  <a:lnSpc>
                    <a:spcPct val="200000"/>
                  </a:lnSpc>
                  <a:spcAft>
                    <a:spcPts val="0"/>
                  </a:spcAft>
                  <a:buNone/>
                  <a:defRPr/>
                </a:pPr>
                <a:endParaRPr lang="cs-CZ" sz="3600" dirty="0" smtClean="0"/>
              </a:p>
              <a:p>
                <a:pPr marL="182880" indent="-182880" eaLnBrk="1" fontAlgn="auto" hangingPunct="1">
                  <a:spcAft>
                    <a:spcPts val="0"/>
                  </a:spcAft>
                  <a:buFont typeface="Wingdings" pitchFamily="2" charset="2"/>
                  <a:buNone/>
                  <a:defRPr/>
                </a:pPr>
                <a:endParaRPr lang="cs-CZ" dirty="0" smtClean="0"/>
              </a:p>
            </p:txBody>
          </p:sp>
        </mc:Choice>
        <mc:Fallback xmlns="">
          <p:sp>
            <p:nvSpPr>
              <p:cNvPr id="512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 cstate="print"/>
                <a:stretch>
                  <a:fillRect l="-3167" t="-3101" r="-42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01208"/>
            <a:ext cx="592137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176" b="5664"/>
          <a:stretch/>
        </p:blipFill>
        <p:spPr bwMode="auto">
          <a:xfrm>
            <a:off x="4400588" y="1916832"/>
            <a:ext cx="4419884" cy="4399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54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Hrotový kepr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Podélný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mění směr řádkování na opačný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změna směru řádkování </a:t>
            </a:r>
            <a:r>
              <a:rPr lang="cs-CZ" sz="2400" dirty="0" smtClean="0"/>
              <a:t>ve směru osnovy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zpravidla má být ostrý </a:t>
            </a:r>
            <a:r>
              <a:rPr lang="cs-CZ" sz="2400" dirty="0" err="1" smtClean="0"/>
              <a:t>jednoniťový</a:t>
            </a:r>
            <a:r>
              <a:rPr lang="cs-CZ" sz="2400" dirty="0" smtClean="0"/>
              <a:t> hrot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 smtClean="0"/>
          </a:p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None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590" b="8738"/>
          <a:stretch/>
        </p:blipFill>
        <p:spPr bwMode="auto">
          <a:xfrm>
            <a:off x="4583600" y="2427835"/>
            <a:ext cx="3901738" cy="3481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139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Hrotový kepr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Příčný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mění směr řádkování na opačný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změna směru řádkování </a:t>
            </a:r>
            <a:r>
              <a:rPr lang="cs-CZ" sz="2400" dirty="0" smtClean="0"/>
              <a:t>ve směru útku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může být základní, zesílený nebo víceřádkový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 smtClean="0"/>
          </a:p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None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577" b="7286"/>
          <a:stretch/>
        </p:blipFill>
        <p:spPr bwMode="auto">
          <a:xfrm>
            <a:off x="4427883" y="2434299"/>
            <a:ext cx="4392589" cy="3658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4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Křížový kepr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směr řádků se mění na nitích osnovních i útkových</a:t>
            </a:r>
          </a:p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None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577" b="5957"/>
          <a:stretch/>
        </p:blipFill>
        <p:spPr bwMode="auto">
          <a:xfrm>
            <a:off x="4280098" y="1923058"/>
            <a:ext cx="4324350" cy="438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576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Lomený kepr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keprové řádkování v obou směrech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polovina střídy má řádkování jednoho směru, druhá polovina opačného směru</a:t>
            </a:r>
          </a:p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None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376" b="5664"/>
          <a:stretch/>
        </p:blipFill>
        <p:spPr bwMode="auto">
          <a:xfrm>
            <a:off x="4486243" y="1916832"/>
            <a:ext cx="4406237" cy="4399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34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ČSN 80 0020.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Názvosloví tkalcovských vazeb a vazebních technik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Český normalizační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institut, 1965.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5678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jemnost (2)</Template>
  <TotalTime>478</TotalTime>
  <Words>178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jemnost (2)</vt:lpstr>
      <vt:lpstr>Prezentace aplikace PowerPoint</vt:lpstr>
      <vt:lpstr>odvozené keprové vazby</vt:lpstr>
      <vt:lpstr>Obsah</vt:lpstr>
      <vt:lpstr>Zesílený kepr</vt:lpstr>
      <vt:lpstr>Víceřádkový  kepr</vt:lpstr>
      <vt:lpstr>Hrotový kepr</vt:lpstr>
      <vt:lpstr>Hrotový kepr</vt:lpstr>
      <vt:lpstr>Křížový kepr</vt:lpstr>
      <vt:lpstr>Lomený kepr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39</cp:revision>
  <dcterms:created xsi:type="dcterms:W3CDTF">2012-11-03T21:54:35Z</dcterms:created>
  <dcterms:modified xsi:type="dcterms:W3CDTF">2014-03-24T09:32:24Z</dcterms:modified>
</cp:coreProperties>
</file>