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6" r:id="rId2"/>
    <p:sldId id="256" r:id="rId3"/>
    <p:sldId id="258" r:id="rId4"/>
    <p:sldId id="257" r:id="rId5"/>
    <p:sldId id="269" r:id="rId6"/>
    <p:sldId id="273" r:id="rId7"/>
    <p:sldId id="274" r:id="rId8"/>
    <p:sldId id="275" r:id="rId9"/>
    <p:sldId id="27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12.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VY_32_INOVACE_194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Odvozené atlasové vazby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odvozených atlasových vazeb.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vzornicový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papír, vzorky tkanin.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kreslí vazby do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vzornicového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papíru.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52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odvozené</a:t>
            </a:r>
            <a:br>
              <a:rPr lang="cs-CZ" dirty="0" smtClean="0"/>
            </a:br>
            <a:r>
              <a:rPr lang="cs-CZ" dirty="0" smtClean="0"/>
              <a:t>atlasové vazby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Nepravidelný atlas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Zesílený atlas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Přisazovaný atlas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Smíšený atlas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Stínovaný atlas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Nepravidelný atlas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/>
              <a:t>k</a:t>
            </a:r>
            <a:r>
              <a:rPr lang="cs-CZ" sz="3600" dirty="0" smtClean="0"/>
              <a:t>reslí se bez postupného čísla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/>
              <a:t>v</a:t>
            </a:r>
            <a:r>
              <a:rPr lang="cs-CZ" sz="3600" dirty="0" smtClean="0"/>
              <a:t>azné body se nesmí dotýkat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None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419" y="3015528"/>
            <a:ext cx="3471749" cy="3509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Zesílený atlas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tvoří </a:t>
            </a:r>
            <a:r>
              <a:rPr lang="cs-CZ" sz="3600" dirty="0"/>
              <a:t>se ze základních atlasů přidáním dalších vazných bodů ve směru osnovy nebo útku</a:t>
            </a: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455243"/>
            <a:ext cx="3629025" cy="32861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3890" y="3436193"/>
            <a:ext cx="3638550" cy="330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Přisazovaný atlas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tvoří </a:t>
            </a:r>
            <a:r>
              <a:rPr lang="cs-CZ" sz="3600" dirty="0"/>
              <a:t>se ze základních atlasů přidáním </a:t>
            </a:r>
            <a:r>
              <a:rPr lang="cs-CZ" sz="3600" dirty="0" smtClean="0"/>
              <a:t>skupiny vazných </a:t>
            </a:r>
            <a:r>
              <a:rPr lang="cs-CZ" sz="3600" dirty="0"/>
              <a:t>bodů ve směru osnovy </a:t>
            </a:r>
            <a:r>
              <a:rPr lang="cs-CZ" sz="3600" dirty="0" smtClean="0"/>
              <a:t>i </a:t>
            </a:r>
            <a:r>
              <a:rPr lang="cs-CZ" sz="3600" dirty="0"/>
              <a:t>útku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780" y="3302568"/>
            <a:ext cx="3424441" cy="34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63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Smíšený atlas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tvoří </a:t>
            </a:r>
            <a:r>
              <a:rPr lang="cs-CZ" sz="3600" dirty="0"/>
              <a:t>se ze základních atlasů přidáním </a:t>
            </a:r>
            <a:r>
              <a:rPr lang="cs-CZ" sz="3600" dirty="0" smtClean="0"/>
              <a:t>skupiny vazných </a:t>
            </a:r>
            <a:r>
              <a:rPr lang="cs-CZ" sz="3600" dirty="0"/>
              <a:t>bodů ve směru osnovy </a:t>
            </a:r>
            <a:r>
              <a:rPr lang="cs-CZ" sz="3600" dirty="0" smtClean="0"/>
              <a:t>i útku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střída ve směru osnovy je dvojnásobná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/>
              <a:t>p</a:t>
            </a:r>
            <a:r>
              <a:rPr lang="cs-CZ" sz="3600" dirty="0" smtClean="0"/>
              <a:t>ř.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547664" y="4941168"/>
                <a:ext cx="2988254" cy="124508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A</m:t>
                      </m:r>
                      <m: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40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1   </m:t>
                          </m:r>
                        </m:num>
                        <m:den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    </m:t>
                          </m:r>
                          <m:r>
                            <a:rPr lang="cs-CZ" sz="40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 (</m:t>
                      </m:r>
                      <m:r>
                        <a:rPr lang="cs-CZ" sz="40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1;3</m:t>
                      </m:r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941168"/>
                <a:ext cx="2988254" cy="124508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223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Stínovaný atlas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tvoří </a:t>
            </a:r>
            <a:r>
              <a:rPr lang="cs-CZ" sz="3600" dirty="0"/>
              <a:t>se ze základních atlasů </a:t>
            </a:r>
            <a:r>
              <a:rPr lang="cs-CZ" sz="3600" dirty="0" smtClean="0"/>
              <a:t> postupným přidáváním skupiny vazných </a:t>
            </a:r>
            <a:r>
              <a:rPr lang="cs-CZ" sz="3600" dirty="0"/>
              <a:t>bodů ve směru </a:t>
            </a:r>
            <a:r>
              <a:rPr lang="cs-CZ" sz="3600"/>
              <a:t>osnovy </a:t>
            </a:r>
            <a:r>
              <a:rPr lang="cs-CZ" sz="3600" smtClean="0"/>
              <a:t>nebo </a:t>
            </a:r>
            <a:r>
              <a:rPr lang="cs-CZ" sz="3600" dirty="0" smtClean="0"/>
              <a:t>útku</a:t>
            </a:r>
          </a:p>
        </p:txBody>
      </p:sp>
    </p:spTree>
    <p:extLst>
      <p:ext uri="{BB962C8B-B14F-4D97-AF65-F5344CB8AC3E}">
        <p14:creationId xmlns:p14="http://schemas.microsoft.com/office/powerpoint/2010/main" val="368223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80 0020.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Názvosloví tkalcovských vazeb a vazebních technik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Český normalizační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institut, 1965.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5678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382</TotalTime>
  <Words>178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jemnost (2)</vt:lpstr>
      <vt:lpstr>Prezentace aplikace PowerPoint</vt:lpstr>
      <vt:lpstr>odvozené atlasové vazby</vt:lpstr>
      <vt:lpstr>Obsah</vt:lpstr>
      <vt:lpstr>Nepravidelný atlas</vt:lpstr>
      <vt:lpstr>Zesílený atlas</vt:lpstr>
      <vt:lpstr>Přisazovaný atlas</vt:lpstr>
      <vt:lpstr>Smíšený atlas</vt:lpstr>
      <vt:lpstr>Stínovaný atlas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29</cp:revision>
  <dcterms:created xsi:type="dcterms:W3CDTF">2012-11-03T21:54:35Z</dcterms:created>
  <dcterms:modified xsi:type="dcterms:W3CDTF">2014-03-24T09:32:59Z</dcterms:modified>
</cp:coreProperties>
</file>