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8" r:id="rId2"/>
    <p:sldId id="256" r:id="rId3"/>
    <p:sldId id="275" r:id="rId4"/>
    <p:sldId id="276" r:id="rId5"/>
    <p:sldId id="277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2" r:id="rId21"/>
    <p:sldId id="273" r:id="rId22"/>
    <p:sldId id="271" r:id="rId23"/>
    <p:sldId id="274" r:id="rId24"/>
    <p:sldId id="279" r:id="rId25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062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7787F067-885D-4C88-A28D-0C97C1EA165E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7EC1D635-EB22-4AFC-8124-FA95115BB952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3A5E127-9444-4013-8B3C-0982ED8B9855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732869B8-BF4F-4299-9F28-6DFF9E570D33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9800ACE0-8429-409A-9D5C-5613C8486AAE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DE74F88C-3085-493C-A32B-0F6713679EBE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FD44E36-814C-4586-9A0D-D2C9BB6865A1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1E5B139F-BCAB-49F4-95B7-9A0F940337F8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A8C554FF-4110-4C5C-B7E0-9B6DA8E83C0D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10D2707E-24BD-4299-B7F5-F211AD1E9BDA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907EC811-D79F-4FE5-B8CC-953C0E0AF1C6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0905D43A-2BEC-4DDD-B207-61088E606DA1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cs-CZ" b="1" i="1" dirty="0" smtClean="0"/>
              <a:t>Datum: 1. 9. 2013</a:t>
            </a:r>
            <a:endParaRPr lang="cs-CZ" dirty="0" smtClean="0"/>
          </a:p>
          <a:p>
            <a:r>
              <a:rPr lang="cs-CZ" b="1" i="1" dirty="0" smtClean="0"/>
              <a:t>Projekt:</a:t>
            </a:r>
            <a:r>
              <a:rPr lang="cs-CZ" b="1" dirty="0" smtClean="0"/>
              <a:t> </a:t>
            </a:r>
            <a:r>
              <a:rPr lang="cs-CZ" dirty="0" smtClean="0"/>
              <a:t>Kvalitní výuka</a:t>
            </a:r>
          </a:p>
          <a:p>
            <a:r>
              <a:rPr lang="cs-CZ" b="1" i="1" dirty="0" smtClean="0"/>
              <a:t>Registrační číslo:</a:t>
            </a:r>
            <a:r>
              <a:rPr lang="cs-CZ" b="1" dirty="0" smtClean="0"/>
              <a:t> </a:t>
            </a:r>
            <a:r>
              <a:rPr lang="cs-CZ" dirty="0" smtClean="0"/>
              <a:t>CZ.1.07/1.5.00/34.0731</a:t>
            </a:r>
          </a:p>
          <a:p>
            <a:r>
              <a:rPr lang="cs-CZ" b="1" i="1" dirty="0" smtClean="0"/>
              <a:t>Číslo DUM: </a:t>
            </a:r>
            <a:r>
              <a:rPr lang="cs-CZ" dirty="0" smtClean="0"/>
              <a:t>VY_32_INOVACE_167</a:t>
            </a:r>
            <a:r>
              <a:rPr lang="cs-CZ" b="1" dirty="0" smtClean="0"/>
              <a:t>	 </a:t>
            </a:r>
            <a:endParaRPr lang="cs-CZ" dirty="0" smtClean="0"/>
          </a:p>
          <a:p>
            <a:r>
              <a:rPr lang="cs-CZ" b="1" i="1" dirty="0" smtClean="0"/>
              <a:t>Jméno autora:</a:t>
            </a:r>
            <a:r>
              <a:rPr lang="cs-CZ" b="1" dirty="0" smtClean="0"/>
              <a:t> </a:t>
            </a:r>
            <a:r>
              <a:rPr lang="cs-CZ" dirty="0" smtClean="0"/>
              <a:t>Mgr. Lenka </a:t>
            </a:r>
            <a:r>
              <a:rPr lang="cs-CZ" dirty="0" err="1" smtClean="0"/>
              <a:t>Pávková</a:t>
            </a:r>
            <a:endParaRPr lang="cs-CZ" dirty="0" smtClean="0"/>
          </a:p>
          <a:p>
            <a:r>
              <a:rPr lang="cs-CZ" b="1" i="1" dirty="0" smtClean="0"/>
              <a:t>Název práce:</a:t>
            </a:r>
            <a:r>
              <a:rPr lang="cs-CZ" b="1" dirty="0" smtClean="0"/>
              <a:t> </a:t>
            </a:r>
            <a:r>
              <a:rPr lang="cs-CZ" dirty="0" err="1" smtClean="0"/>
              <a:t>Finalsätze</a:t>
            </a:r>
            <a:r>
              <a:rPr lang="cs-CZ" dirty="0" smtClean="0"/>
              <a:t> um…</a:t>
            </a:r>
            <a:r>
              <a:rPr lang="cs-CZ" dirty="0" err="1" smtClean="0"/>
              <a:t>zu</a:t>
            </a:r>
            <a:endParaRPr lang="cs-CZ" dirty="0" smtClean="0"/>
          </a:p>
          <a:p>
            <a:r>
              <a:rPr lang="cs-CZ" b="1" i="1" dirty="0" smtClean="0"/>
              <a:t>Předmět</a:t>
            </a:r>
            <a:r>
              <a:rPr lang="cs-CZ" i="1" dirty="0" smtClean="0"/>
              <a:t>:</a:t>
            </a:r>
            <a:r>
              <a:rPr lang="cs-CZ" dirty="0" smtClean="0"/>
              <a:t> Německý jazyk</a:t>
            </a:r>
          </a:p>
          <a:p>
            <a:r>
              <a:rPr lang="cs-CZ" b="1" i="1" dirty="0" smtClean="0"/>
              <a:t>Ročník:</a:t>
            </a:r>
            <a:r>
              <a:rPr lang="cs-CZ" b="1" dirty="0" smtClean="0"/>
              <a:t> </a:t>
            </a:r>
            <a:r>
              <a:rPr lang="cs-CZ" dirty="0" smtClean="0"/>
              <a:t>4.</a:t>
            </a:r>
          </a:p>
          <a:p>
            <a:r>
              <a:rPr lang="cs-CZ" b="1" i="1" dirty="0" smtClean="0"/>
              <a:t>Časová dotace</a:t>
            </a:r>
            <a:r>
              <a:rPr lang="cs-CZ" i="1" dirty="0" smtClean="0"/>
              <a:t>:</a:t>
            </a:r>
            <a:r>
              <a:rPr lang="cs-CZ" dirty="0" smtClean="0"/>
              <a:t> 45 minut</a:t>
            </a:r>
          </a:p>
          <a:p>
            <a:r>
              <a:rPr lang="cs-CZ" b="1" i="1" dirty="0" smtClean="0"/>
              <a:t>Vzdělávací cíl</a:t>
            </a:r>
            <a:r>
              <a:rPr lang="cs-CZ" i="1" dirty="0" smtClean="0"/>
              <a:t>: </a:t>
            </a:r>
            <a:r>
              <a:rPr lang="cs-CZ" dirty="0" smtClean="0"/>
              <a:t>Žáci jsou schopni vytvořit správný tvar a pořádek větných členů a použít je v příslušném souvětí. Správně tento gramatický jev aplikují do praxe a rozeznají, ve kterých případech se dá použít.</a:t>
            </a:r>
          </a:p>
          <a:p>
            <a:r>
              <a:rPr lang="cs-CZ" b="1" i="1" dirty="0" smtClean="0"/>
              <a:t>Pomůcky</a:t>
            </a:r>
            <a:r>
              <a:rPr lang="cs-CZ" i="1" dirty="0" smtClean="0"/>
              <a:t>:</a:t>
            </a:r>
            <a:r>
              <a:rPr lang="cs-CZ" dirty="0" smtClean="0"/>
              <a:t> počítač, projektor, psací potřeby pro studenty</a:t>
            </a:r>
          </a:p>
          <a:p>
            <a:r>
              <a:rPr lang="cs-CZ" b="1" i="1" dirty="0" smtClean="0"/>
              <a:t>Poznámka:</a:t>
            </a:r>
            <a:r>
              <a:rPr lang="cs-CZ" dirty="0" smtClean="0"/>
              <a:t>   Vyučující promítne probíranou látku na plátno nebo na tabuli a se studenty probere látku. Studenti poté již pracují samostatně a zkouší si probranou látku na konkrétních cvičeních. Vše následně vyučující se žáky zkontroluje.</a:t>
            </a:r>
          </a:p>
          <a:p>
            <a:r>
              <a:rPr lang="cs-CZ" b="1" i="1" dirty="0" smtClean="0"/>
              <a:t>Inovace:</a:t>
            </a:r>
            <a:r>
              <a:rPr lang="cs-CZ" b="1" dirty="0" smtClean="0"/>
              <a:t> </a:t>
            </a:r>
            <a:r>
              <a:rPr lang="cs-CZ" dirty="0" smtClean="0"/>
              <a:t>Prezentace pomocí </a:t>
            </a:r>
            <a:r>
              <a:rPr lang="cs-CZ" dirty="0" err="1" smtClean="0"/>
              <a:t>Power</a:t>
            </a:r>
            <a:r>
              <a:rPr lang="cs-CZ" dirty="0" smtClean="0"/>
              <a:t> Pointu je názorná, studenti si lépe oživí probranou látku. Následně si ji mohou procvičit. Zapojení audiovizuální techniky do výuky. 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88640"/>
            <a:ext cx="7488832" cy="1266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Finalsätze – um…zu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err="1" smtClean="0"/>
              <a:t>Wenn</a:t>
            </a:r>
            <a:r>
              <a:rPr lang="cs-CZ" dirty="0" smtClean="0"/>
              <a:t> in </a:t>
            </a:r>
            <a:r>
              <a:rPr lang="cs-CZ" dirty="0" err="1" smtClean="0"/>
              <a:t>dem</a:t>
            </a:r>
            <a:r>
              <a:rPr lang="cs-CZ" dirty="0" smtClean="0"/>
              <a:t> </a:t>
            </a:r>
            <a:r>
              <a:rPr lang="cs-CZ" dirty="0" err="1" smtClean="0"/>
              <a:t>Satzgefüge</a:t>
            </a:r>
            <a:r>
              <a:rPr lang="cs-CZ" dirty="0" smtClean="0"/>
              <a:t> </a:t>
            </a:r>
            <a:r>
              <a:rPr lang="cs-CZ" dirty="0" err="1" smtClean="0">
                <a:solidFill>
                  <a:srgbClr val="FF0000"/>
                </a:solidFill>
              </a:rPr>
              <a:t>das</a:t>
            </a:r>
            <a:r>
              <a:rPr lang="cs-CZ" dirty="0" smtClean="0">
                <a:solidFill>
                  <a:srgbClr val="FF0000"/>
                </a:solidFill>
              </a:rPr>
              <a:t> Subjekt </a:t>
            </a:r>
            <a:r>
              <a:rPr lang="cs-CZ" dirty="0" err="1" smtClean="0">
                <a:solidFill>
                  <a:srgbClr val="FF0000"/>
                </a:solidFill>
              </a:rPr>
              <a:t>im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Haupt</a:t>
            </a:r>
            <a:r>
              <a:rPr lang="cs-CZ" dirty="0" smtClean="0">
                <a:solidFill>
                  <a:srgbClr val="FF0000"/>
                </a:solidFill>
              </a:rPr>
              <a:t>- </a:t>
            </a:r>
            <a:r>
              <a:rPr lang="cs-CZ" dirty="0" err="1" smtClean="0">
                <a:solidFill>
                  <a:srgbClr val="FF0000"/>
                </a:solidFill>
              </a:rPr>
              <a:t>und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Nebensatz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gleich</a:t>
            </a:r>
            <a:r>
              <a:rPr lang="cs-CZ" dirty="0" smtClean="0"/>
              <a:t> </a:t>
            </a:r>
            <a:r>
              <a:rPr lang="cs-CZ" dirty="0" err="1" smtClean="0"/>
              <a:t>ist</a:t>
            </a:r>
            <a:r>
              <a:rPr lang="cs-CZ" dirty="0" smtClean="0"/>
              <a:t>, </a:t>
            </a:r>
            <a:r>
              <a:rPr lang="cs-CZ" dirty="0" err="1" smtClean="0"/>
              <a:t>benutzt</a:t>
            </a:r>
            <a:r>
              <a:rPr lang="cs-CZ" dirty="0" smtClean="0"/>
              <a:t> man </a:t>
            </a:r>
            <a:r>
              <a:rPr lang="cs-CZ" dirty="0" err="1" smtClean="0"/>
              <a:t>am</a:t>
            </a:r>
            <a:r>
              <a:rPr lang="cs-CZ" dirty="0" smtClean="0"/>
              <a:t> </a:t>
            </a:r>
            <a:r>
              <a:rPr lang="cs-CZ" dirty="0" err="1" smtClean="0"/>
              <a:t>besten</a:t>
            </a:r>
            <a:r>
              <a:rPr lang="cs-CZ" dirty="0" smtClean="0"/>
              <a:t>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>
                <a:solidFill>
                  <a:srgbClr val="FF0000"/>
                </a:solidFill>
              </a:rPr>
              <a:t>Infinitivkonstruktion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mit</a:t>
            </a:r>
            <a:r>
              <a:rPr lang="cs-CZ" dirty="0" smtClean="0">
                <a:solidFill>
                  <a:srgbClr val="FF0000"/>
                </a:solidFill>
              </a:rPr>
              <a:t> um…</a:t>
            </a:r>
            <a:r>
              <a:rPr lang="cs-CZ" dirty="0" err="1" smtClean="0">
                <a:solidFill>
                  <a:srgbClr val="FF0000"/>
                </a:solidFill>
              </a:rPr>
              <a:t>zu</a:t>
            </a:r>
            <a:r>
              <a:rPr lang="cs-CZ" dirty="0" smtClean="0">
                <a:solidFill>
                  <a:srgbClr val="FF0000"/>
                </a:solidFill>
              </a:rPr>
              <a:t>. 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sz="2400" u="sng" dirty="0" err="1" smtClean="0">
                <a:solidFill>
                  <a:srgbClr val="FF0000"/>
                </a:solidFill>
              </a:rPr>
              <a:t>Ich</a:t>
            </a:r>
            <a:r>
              <a:rPr lang="cs-CZ" sz="2400" dirty="0" smtClean="0"/>
              <a:t> </a:t>
            </a:r>
            <a:r>
              <a:rPr lang="cs-CZ" sz="2400" dirty="0" err="1" smtClean="0"/>
              <a:t>fahre</a:t>
            </a:r>
            <a:r>
              <a:rPr lang="cs-CZ" sz="2400" dirty="0" smtClean="0"/>
              <a:t> nach </a:t>
            </a:r>
            <a:r>
              <a:rPr lang="cs-CZ" sz="2400" dirty="0" err="1" smtClean="0"/>
              <a:t>Deutschland</a:t>
            </a:r>
            <a:r>
              <a:rPr lang="cs-CZ" sz="2400" dirty="0" smtClean="0"/>
              <a:t>. – </a:t>
            </a:r>
            <a:r>
              <a:rPr lang="cs-CZ" sz="2400" u="sng" dirty="0" err="1" smtClean="0">
                <a:solidFill>
                  <a:srgbClr val="FF0000"/>
                </a:solidFill>
              </a:rPr>
              <a:t>Ich</a:t>
            </a:r>
            <a:r>
              <a:rPr lang="cs-CZ" sz="2400" dirty="0" smtClean="0"/>
              <a:t> </a:t>
            </a:r>
            <a:r>
              <a:rPr lang="cs-CZ" sz="2400" dirty="0" err="1" smtClean="0"/>
              <a:t>lerne</a:t>
            </a:r>
            <a:r>
              <a:rPr lang="cs-CZ" sz="2400" dirty="0" smtClean="0"/>
              <a:t> </a:t>
            </a:r>
            <a:r>
              <a:rPr lang="cs-CZ" sz="2400" dirty="0" err="1" smtClean="0"/>
              <a:t>Deutsch</a:t>
            </a:r>
            <a:r>
              <a:rPr lang="cs-CZ" sz="2400" dirty="0" smtClean="0"/>
              <a:t>.</a:t>
            </a:r>
          </a:p>
          <a:p>
            <a:pPr>
              <a:buNone/>
            </a:pPr>
            <a:r>
              <a:rPr lang="cs-CZ" sz="2400" dirty="0" smtClean="0"/>
              <a:t>= </a:t>
            </a:r>
            <a:r>
              <a:rPr lang="cs-CZ" sz="2400" i="1" dirty="0" err="1" smtClean="0"/>
              <a:t>Ich</a:t>
            </a:r>
            <a:r>
              <a:rPr lang="cs-CZ" sz="2400" i="1" dirty="0" smtClean="0"/>
              <a:t> </a:t>
            </a:r>
            <a:r>
              <a:rPr lang="cs-CZ" sz="2400" i="1" dirty="0" err="1" smtClean="0"/>
              <a:t>fahre</a:t>
            </a:r>
            <a:r>
              <a:rPr lang="cs-CZ" sz="2400" i="1" dirty="0" smtClean="0"/>
              <a:t> nach </a:t>
            </a:r>
            <a:r>
              <a:rPr lang="cs-CZ" sz="2400" i="1" dirty="0" err="1" smtClean="0"/>
              <a:t>Deutschland</a:t>
            </a:r>
            <a:r>
              <a:rPr lang="cs-CZ" sz="2400" i="1" dirty="0" smtClean="0"/>
              <a:t> um </a:t>
            </a:r>
            <a:r>
              <a:rPr lang="cs-CZ" sz="2400" i="1" dirty="0" err="1" smtClean="0"/>
              <a:t>Deutsch</a:t>
            </a:r>
            <a:r>
              <a:rPr lang="cs-CZ" sz="2400" i="1" dirty="0" smtClean="0"/>
              <a:t> </a:t>
            </a:r>
            <a:r>
              <a:rPr lang="cs-CZ" sz="2400" i="1" dirty="0" err="1" smtClean="0"/>
              <a:t>zu</a:t>
            </a:r>
            <a:r>
              <a:rPr lang="cs-CZ" sz="2400" i="1" dirty="0" smtClean="0"/>
              <a:t> </a:t>
            </a:r>
            <a:r>
              <a:rPr lang="cs-CZ" sz="2400" i="1" dirty="0" err="1" smtClean="0">
                <a:solidFill>
                  <a:srgbClr val="00B050"/>
                </a:solidFill>
              </a:rPr>
              <a:t>lernen</a:t>
            </a:r>
            <a:r>
              <a:rPr lang="cs-CZ" sz="2400" dirty="0" smtClean="0"/>
              <a:t>.</a:t>
            </a:r>
          </a:p>
          <a:p>
            <a:pPr>
              <a:buNone/>
            </a:pPr>
            <a:endParaRPr lang="cs-CZ" sz="2400" dirty="0" smtClean="0"/>
          </a:p>
          <a:p>
            <a:pPr>
              <a:buNone/>
            </a:pPr>
            <a:r>
              <a:rPr lang="cs-CZ" sz="2400" dirty="0" err="1" smtClean="0">
                <a:solidFill>
                  <a:srgbClr val="00B050"/>
                </a:solidFill>
              </a:rPr>
              <a:t>Das</a:t>
            </a:r>
            <a:r>
              <a:rPr lang="cs-CZ" sz="2400" dirty="0" smtClean="0">
                <a:solidFill>
                  <a:srgbClr val="00B050"/>
                </a:solidFill>
              </a:rPr>
              <a:t> Verb </a:t>
            </a:r>
            <a:r>
              <a:rPr lang="cs-CZ" sz="2400" dirty="0" err="1" smtClean="0"/>
              <a:t>aus</a:t>
            </a:r>
            <a:r>
              <a:rPr lang="cs-CZ" sz="2400" dirty="0" smtClean="0"/>
              <a:t> </a:t>
            </a:r>
            <a:r>
              <a:rPr lang="cs-CZ" sz="2400" dirty="0" err="1" smtClean="0"/>
              <a:t>dem</a:t>
            </a:r>
            <a:r>
              <a:rPr lang="cs-CZ" sz="2400" dirty="0" smtClean="0"/>
              <a:t> </a:t>
            </a:r>
            <a:r>
              <a:rPr lang="cs-CZ" sz="2400" dirty="0" err="1" smtClean="0"/>
              <a:t>Nebensatz</a:t>
            </a:r>
            <a:r>
              <a:rPr lang="cs-CZ" sz="2400" dirty="0" smtClean="0"/>
              <a:t> </a:t>
            </a:r>
            <a:r>
              <a:rPr lang="cs-CZ" sz="2400" dirty="0" err="1" smtClean="0"/>
              <a:t>müssen</a:t>
            </a:r>
            <a:r>
              <a:rPr lang="cs-CZ" sz="2400" dirty="0" smtClean="0"/>
              <a:t> </a:t>
            </a:r>
            <a:r>
              <a:rPr lang="cs-CZ" sz="2400" dirty="0" err="1" smtClean="0"/>
              <a:t>wir</a:t>
            </a:r>
            <a:r>
              <a:rPr lang="cs-CZ" sz="2400" dirty="0" smtClean="0"/>
              <a:t> </a:t>
            </a:r>
            <a:r>
              <a:rPr lang="cs-CZ" sz="2400" dirty="0" err="1" smtClean="0">
                <a:solidFill>
                  <a:srgbClr val="00B050"/>
                </a:solidFill>
              </a:rPr>
              <a:t>auf</a:t>
            </a:r>
            <a:r>
              <a:rPr lang="cs-CZ" sz="2400" dirty="0" smtClean="0">
                <a:solidFill>
                  <a:srgbClr val="00B050"/>
                </a:solidFill>
              </a:rPr>
              <a:t> </a:t>
            </a:r>
            <a:r>
              <a:rPr lang="cs-CZ" sz="2400" dirty="0" err="1" smtClean="0">
                <a:solidFill>
                  <a:srgbClr val="00B050"/>
                </a:solidFill>
              </a:rPr>
              <a:t>das</a:t>
            </a:r>
            <a:r>
              <a:rPr lang="cs-CZ" sz="2400" dirty="0" smtClean="0">
                <a:solidFill>
                  <a:srgbClr val="00B050"/>
                </a:solidFill>
              </a:rPr>
              <a:t> </a:t>
            </a:r>
            <a:r>
              <a:rPr lang="cs-CZ" sz="2400" dirty="0" err="1" smtClean="0">
                <a:solidFill>
                  <a:srgbClr val="00B050"/>
                </a:solidFill>
              </a:rPr>
              <a:t>Ende</a:t>
            </a:r>
            <a:r>
              <a:rPr lang="cs-CZ" sz="2400" dirty="0" smtClean="0">
                <a:solidFill>
                  <a:srgbClr val="00B050"/>
                </a:solidFill>
              </a:rPr>
              <a:t> des </a:t>
            </a:r>
            <a:r>
              <a:rPr lang="cs-CZ" sz="2400" dirty="0" err="1" smtClean="0">
                <a:solidFill>
                  <a:srgbClr val="00B050"/>
                </a:solidFill>
              </a:rPr>
              <a:t>Satzes</a:t>
            </a:r>
            <a:r>
              <a:rPr lang="cs-CZ" sz="2400" dirty="0" smtClean="0">
                <a:solidFill>
                  <a:srgbClr val="00B050"/>
                </a:solidFill>
              </a:rPr>
              <a:t> </a:t>
            </a:r>
            <a:r>
              <a:rPr lang="cs-CZ" sz="2400" dirty="0" err="1" smtClean="0">
                <a:solidFill>
                  <a:srgbClr val="00B050"/>
                </a:solidFill>
              </a:rPr>
              <a:t>geben</a:t>
            </a:r>
            <a:r>
              <a:rPr lang="cs-CZ" sz="2400" dirty="0" smtClean="0">
                <a:solidFill>
                  <a:srgbClr val="00B050"/>
                </a:solidFill>
              </a:rPr>
              <a:t> – </a:t>
            </a:r>
            <a:r>
              <a:rPr lang="cs-CZ" sz="2400" u="sng" dirty="0" err="1" smtClean="0">
                <a:solidFill>
                  <a:srgbClr val="00B050"/>
                </a:solidFill>
              </a:rPr>
              <a:t>im</a:t>
            </a:r>
            <a:r>
              <a:rPr lang="cs-CZ" sz="2400" u="sng" dirty="0" smtClean="0">
                <a:solidFill>
                  <a:srgbClr val="00B050"/>
                </a:solidFill>
              </a:rPr>
              <a:t> Infinitiv!!!</a:t>
            </a:r>
            <a:endParaRPr lang="cs-CZ" sz="2400" u="sng" dirty="0">
              <a:solidFill>
                <a:srgbClr val="00B05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err="1" smtClean="0"/>
              <a:t>Finalsätze</a:t>
            </a:r>
            <a:r>
              <a:rPr lang="cs-CZ" dirty="0" smtClean="0"/>
              <a:t> </a:t>
            </a:r>
            <a:r>
              <a:rPr lang="cs-CZ" dirty="0" err="1" smtClean="0"/>
              <a:t>mit</a:t>
            </a:r>
            <a:r>
              <a:rPr lang="cs-CZ" dirty="0" smtClean="0"/>
              <a:t> der </a:t>
            </a:r>
            <a:r>
              <a:rPr lang="cs-CZ" dirty="0" err="1" smtClean="0"/>
              <a:t>Infinitivkonstruktion</a:t>
            </a:r>
            <a:r>
              <a:rPr lang="cs-CZ" dirty="0" smtClean="0"/>
              <a:t> um…</a:t>
            </a:r>
            <a:r>
              <a:rPr lang="cs-CZ" dirty="0" err="1" smtClean="0"/>
              <a:t>zu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err="1" smtClean="0"/>
              <a:t>Wir</a:t>
            </a:r>
            <a:r>
              <a:rPr lang="cs-CZ" dirty="0" smtClean="0"/>
              <a:t> </a:t>
            </a:r>
            <a:r>
              <a:rPr lang="cs-CZ" dirty="0" err="1" smtClean="0"/>
              <a:t>drücken</a:t>
            </a:r>
            <a:r>
              <a:rPr lang="cs-CZ" dirty="0" smtClean="0"/>
              <a:t> </a:t>
            </a:r>
            <a:r>
              <a:rPr lang="cs-CZ" dirty="0" err="1" smtClean="0"/>
              <a:t>damit</a:t>
            </a:r>
            <a:r>
              <a:rPr lang="cs-CZ" dirty="0" smtClean="0"/>
              <a:t> </a:t>
            </a:r>
            <a:r>
              <a:rPr lang="cs-CZ" dirty="0" err="1" smtClean="0"/>
              <a:t>meistens</a:t>
            </a:r>
            <a:r>
              <a:rPr lang="cs-CZ" dirty="0" smtClean="0"/>
              <a:t> </a:t>
            </a:r>
            <a:r>
              <a:rPr lang="cs-CZ" dirty="0" err="1" smtClean="0"/>
              <a:t>einen</a:t>
            </a:r>
            <a:r>
              <a:rPr lang="cs-CZ" dirty="0" smtClean="0"/>
              <a:t> </a:t>
            </a:r>
            <a:r>
              <a:rPr lang="cs-CZ" u="sng" dirty="0" err="1" smtClean="0"/>
              <a:t>Wunsch</a:t>
            </a:r>
            <a:r>
              <a:rPr lang="cs-CZ" dirty="0" smtClean="0"/>
              <a:t> oder </a:t>
            </a:r>
            <a:r>
              <a:rPr lang="cs-CZ" u="sng" dirty="0" err="1" smtClean="0"/>
              <a:t>Absicht</a:t>
            </a:r>
            <a:r>
              <a:rPr lang="cs-CZ" dirty="0" smtClean="0"/>
              <a:t> </a:t>
            </a:r>
            <a:r>
              <a:rPr lang="cs-CZ" dirty="0" err="1" smtClean="0"/>
              <a:t>aus</a:t>
            </a:r>
            <a:r>
              <a:rPr lang="cs-CZ" dirty="0" smtClean="0"/>
              <a:t>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err="1" smtClean="0"/>
              <a:t>Er</a:t>
            </a:r>
            <a:r>
              <a:rPr lang="cs-CZ" dirty="0" smtClean="0"/>
              <a:t> </a:t>
            </a:r>
            <a:r>
              <a:rPr lang="cs-CZ" dirty="0" err="1" smtClean="0"/>
              <a:t>geht</a:t>
            </a:r>
            <a:r>
              <a:rPr lang="cs-CZ" dirty="0" smtClean="0"/>
              <a:t> in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Arbeit</a:t>
            </a:r>
            <a:r>
              <a:rPr lang="cs-CZ" dirty="0" smtClean="0"/>
              <a:t>. – </a:t>
            </a:r>
            <a:r>
              <a:rPr lang="cs-CZ" dirty="0" err="1" smtClean="0"/>
              <a:t>Er</a:t>
            </a:r>
            <a:r>
              <a:rPr lang="cs-CZ" dirty="0" smtClean="0"/>
              <a:t> </a:t>
            </a:r>
            <a:r>
              <a:rPr lang="cs-CZ" dirty="0" err="1" smtClean="0"/>
              <a:t>verdient</a:t>
            </a:r>
            <a:r>
              <a:rPr lang="cs-CZ" dirty="0" smtClean="0"/>
              <a:t> </a:t>
            </a:r>
            <a:r>
              <a:rPr lang="cs-CZ" dirty="0" err="1" smtClean="0"/>
              <a:t>Geld</a:t>
            </a:r>
            <a:r>
              <a:rPr lang="cs-CZ" dirty="0" smtClean="0"/>
              <a:t>.</a:t>
            </a:r>
          </a:p>
          <a:p>
            <a:pPr>
              <a:buNone/>
            </a:pPr>
            <a:r>
              <a:rPr lang="cs-CZ" i="1" dirty="0" err="1" smtClean="0"/>
              <a:t>Er</a:t>
            </a:r>
            <a:r>
              <a:rPr lang="cs-CZ" i="1" dirty="0" smtClean="0"/>
              <a:t> </a:t>
            </a:r>
            <a:r>
              <a:rPr lang="cs-CZ" i="1" dirty="0" err="1" smtClean="0"/>
              <a:t>geht</a:t>
            </a:r>
            <a:r>
              <a:rPr lang="cs-CZ" i="1" dirty="0" smtClean="0"/>
              <a:t> in </a:t>
            </a:r>
            <a:r>
              <a:rPr lang="cs-CZ" i="1" dirty="0" err="1" smtClean="0"/>
              <a:t>die</a:t>
            </a:r>
            <a:r>
              <a:rPr lang="cs-CZ" i="1" dirty="0" smtClean="0"/>
              <a:t> </a:t>
            </a:r>
            <a:r>
              <a:rPr lang="cs-CZ" i="1" dirty="0" err="1" smtClean="0"/>
              <a:t>Arbeit</a:t>
            </a:r>
            <a:r>
              <a:rPr lang="cs-CZ" i="1" dirty="0" smtClean="0"/>
              <a:t> um </a:t>
            </a:r>
            <a:r>
              <a:rPr lang="cs-CZ" i="1" dirty="0" err="1" smtClean="0"/>
              <a:t>Geld</a:t>
            </a:r>
            <a:r>
              <a:rPr lang="cs-CZ" i="1" dirty="0" smtClean="0"/>
              <a:t> </a:t>
            </a:r>
            <a:r>
              <a:rPr lang="cs-CZ" i="1" dirty="0" err="1" smtClean="0"/>
              <a:t>zu</a:t>
            </a:r>
            <a:r>
              <a:rPr lang="cs-CZ" i="1" dirty="0" smtClean="0"/>
              <a:t> </a:t>
            </a:r>
            <a:r>
              <a:rPr lang="cs-CZ" i="1" dirty="0" err="1" smtClean="0"/>
              <a:t>verdienen</a:t>
            </a:r>
            <a:r>
              <a:rPr lang="cs-CZ" i="1" dirty="0" smtClean="0"/>
              <a:t>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err="1" smtClean="0"/>
              <a:t>Wir</a:t>
            </a:r>
            <a:r>
              <a:rPr lang="cs-CZ" dirty="0" smtClean="0"/>
              <a:t> </a:t>
            </a:r>
            <a:r>
              <a:rPr lang="cs-CZ" dirty="0" err="1" smtClean="0"/>
              <a:t>fahren</a:t>
            </a:r>
            <a:r>
              <a:rPr lang="cs-CZ" dirty="0" smtClean="0"/>
              <a:t> in den </a:t>
            </a:r>
            <a:r>
              <a:rPr lang="cs-CZ" dirty="0" err="1" smtClean="0"/>
              <a:t>Urlaub</a:t>
            </a:r>
            <a:r>
              <a:rPr lang="cs-CZ" dirty="0" smtClean="0"/>
              <a:t>. – </a:t>
            </a:r>
            <a:r>
              <a:rPr lang="cs-CZ" dirty="0" err="1" smtClean="0"/>
              <a:t>Wir</a:t>
            </a:r>
            <a:r>
              <a:rPr lang="cs-CZ" dirty="0" smtClean="0"/>
              <a:t> </a:t>
            </a:r>
            <a:r>
              <a:rPr lang="cs-CZ" dirty="0" err="1" smtClean="0"/>
              <a:t>erholen</a:t>
            </a:r>
            <a:r>
              <a:rPr lang="cs-CZ" dirty="0" smtClean="0"/>
              <a:t> </a:t>
            </a:r>
            <a:r>
              <a:rPr lang="cs-CZ" dirty="0" err="1" smtClean="0"/>
              <a:t>uns</a:t>
            </a:r>
            <a:r>
              <a:rPr lang="cs-CZ" dirty="0" smtClean="0"/>
              <a:t>.</a:t>
            </a:r>
          </a:p>
          <a:p>
            <a:pPr>
              <a:buNone/>
            </a:pPr>
            <a:r>
              <a:rPr lang="cs-CZ" i="1" dirty="0" err="1" smtClean="0"/>
              <a:t>Wir</a:t>
            </a:r>
            <a:r>
              <a:rPr lang="cs-CZ" i="1" dirty="0" smtClean="0"/>
              <a:t> </a:t>
            </a:r>
            <a:r>
              <a:rPr lang="cs-CZ" i="1" dirty="0" err="1" smtClean="0"/>
              <a:t>fahren</a:t>
            </a:r>
            <a:r>
              <a:rPr lang="cs-CZ" i="1" dirty="0" smtClean="0"/>
              <a:t> in den </a:t>
            </a:r>
            <a:r>
              <a:rPr lang="cs-CZ" i="1" dirty="0" err="1" smtClean="0"/>
              <a:t>Urlaub</a:t>
            </a:r>
            <a:r>
              <a:rPr lang="cs-CZ" i="1" dirty="0" smtClean="0"/>
              <a:t> um </a:t>
            </a:r>
            <a:r>
              <a:rPr lang="cs-CZ" i="1" dirty="0" err="1" smtClean="0"/>
              <a:t>uns</a:t>
            </a:r>
            <a:r>
              <a:rPr lang="cs-CZ" i="1" dirty="0" smtClean="0"/>
              <a:t> </a:t>
            </a:r>
            <a:r>
              <a:rPr lang="cs-CZ" i="1" dirty="0" err="1" smtClean="0"/>
              <a:t>zu</a:t>
            </a:r>
            <a:r>
              <a:rPr lang="cs-CZ" i="1" dirty="0" smtClean="0"/>
              <a:t> </a:t>
            </a:r>
            <a:r>
              <a:rPr lang="cs-CZ" i="1" dirty="0" err="1" smtClean="0"/>
              <a:t>erholen</a:t>
            </a:r>
            <a:r>
              <a:rPr lang="cs-CZ" dirty="0" smtClean="0"/>
              <a:t>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b="1" u="sng" dirty="0" err="1" smtClean="0">
                <a:solidFill>
                  <a:srgbClr val="FF0000"/>
                </a:solidFill>
              </a:rPr>
              <a:t>Vorsicht</a:t>
            </a:r>
            <a:r>
              <a:rPr lang="cs-CZ" b="1" u="sng" dirty="0" smtClean="0">
                <a:solidFill>
                  <a:srgbClr val="FF0000"/>
                </a:solidFill>
              </a:rPr>
              <a:t>!!!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i="1" dirty="0" err="1" smtClean="0"/>
              <a:t>Wir</a:t>
            </a:r>
            <a:r>
              <a:rPr lang="cs-CZ" i="1" dirty="0" smtClean="0"/>
              <a:t> </a:t>
            </a:r>
            <a:r>
              <a:rPr lang="cs-CZ" i="1" dirty="0" err="1" smtClean="0"/>
              <a:t>gehen</a:t>
            </a:r>
            <a:r>
              <a:rPr lang="cs-CZ" i="1" dirty="0" smtClean="0"/>
              <a:t> in </a:t>
            </a:r>
            <a:r>
              <a:rPr lang="cs-CZ" i="1" dirty="0" err="1" smtClean="0"/>
              <a:t>die</a:t>
            </a:r>
            <a:r>
              <a:rPr lang="cs-CZ" i="1" dirty="0" smtClean="0"/>
              <a:t> </a:t>
            </a:r>
            <a:r>
              <a:rPr lang="cs-CZ" i="1" dirty="0" err="1" smtClean="0"/>
              <a:t>Arbeit</a:t>
            </a:r>
            <a:r>
              <a:rPr lang="cs-CZ" i="1" dirty="0" smtClean="0"/>
              <a:t>. – </a:t>
            </a:r>
            <a:r>
              <a:rPr lang="cs-CZ" i="1" dirty="0" err="1" smtClean="0"/>
              <a:t>Ich</a:t>
            </a:r>
            <a:r>
              <a:rPr lang="cs-CZ" i="1" dirty="0" smtClean="0"/>
              <a:t> </a:t>
            </a:r>
            <a:r>
              <a:rPr lang="cs-CZ" i="1" dirty="0" err="1" smtClean="0"/>
              <a:t>verdiene</a:t>
            </a:r>
            <a:r>
              <a:rPr lang="cs-CZ" i="1" dirty="0" smtClean="0"/>
              <a:t> </a:t>
            </a:r>
            <a:r>
              <a:rPr lang="cs-CZ" i="1" dirty="0" err="1" smtClean="0"/>
              <a:t>Geld</a:t>
            </a:r>
            <a:r>
              <a:rPr lang="cs-CZ" i="1" dirty="0" smtClean="0"/>
              <a:t>.</a:t>
            </a:r>
          </a:p>
          <a:p>
            <a:pPr>
              <a:buFontTx/>
              <a:buChar char="-"/>
            </a:pPr>
            <a:r>
              <a:rPr lang="cs-CZ" dirty="0" err="1" smtClean="0"/>
              <a:t>kann</a:t>
            </a:r>
            <a:r>
              <a:rPr lang="cs-CZ" dirty="0" smtClean="0"/>
              <a:t> man </a:t>
            </a:r>
            <a:r>
              <a:rPr lang="cs-CZ" u="sng" dirty="0" err="1" smtClean="0"/>
              <a:t>nicht</a:t>
            </a:r>
            <a:r>
              <a:rPr lang="cs-CZ" u="sng" dirty="0" smtClean="0"/>
              <a:t> </a:t>
            </a:r>
            <a:r>
              <a:rPr lang="cs-CZ" u="sng" dirty="0" err="1" smtClean="0"/>
              <a:t>die</a:t>
            </a:r>
            <a:r>
              <a:rPr lang="cs-CZ" u="sng" dirty="0" smtClean="0"/>
              <a:t> </a:t>
            </a:r>
            <a:r>
              <a:rPr lang="cs-CZ" u="sng" dirty="0" err="1" smtClean="0"/>
              <a:t>Infinitivkonstruktion</a:t>
            </a:r>
            <a:r>
              <a:rPr lang="cs-CZ" u="sng" dirty="0" smtClean="0"/>
              <a:t> </a:t>
            </a:r>
            <a:r>
              <a:rPr lang="cs-CZ" u="sng" dirty="0" err="1" smtClean="0"/>
              <a:t>benutzen</a:t>
            </a:r>
            <a:r>
              <a:rPr lang="cs-CZ" dirty="0" smtClean="0"/>
              <a:t>,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b="1" u="sng" dirty="0" smtClean="0"/>
              <a:t>Subjekte </a:t>
            </a:r>
            <a:r>
              <a:rPr lang="cs-CZ" b="1" u="sng" dirty="0" err="1" smtClean="0"/>
              <a:t>sind</a:t>
            </a:r>
            <a:r>
              <a:rPr lang="cs-CZ" b="1" u="sng" dirty="0" smtClean="0"/>
              <a:t> </a:t>
            </a:r>
            <a:r>
              <a:rPr lang="cs-CZ" b="1" u="sng" dirty="0" err="1" smtClean="0"/>
              <a:t>nicht</a:t>
            </a:r>
            <a:r>
              <a:rPr lang="cs-CZ" b="1" u="sng" dirty="0" smtClean="0"/>
              <a:t> </a:t>
            </a:r>
            <a:r>
              <a:rPr lang="cs-CZ" b="1" u="sng" dirty="0" err="1" smtClean="0"/>
              <a:t>gleich</a:t>
            </a:r>
            <a:r>
              <a:rPr lang="cs-CZ" dirty="0" smtClean="0"/>
              <a:t>!</a:t>
            </a:r>
          </a:p>
          <a:p>
            <a:pPr>
              <a:buFontTx/>
              <a:buChar char="-"/>
            </a:pPr>
            <a:endParaRPr lang="cs-CZ" dirty="0" smtClean="0"/>
          </a:p>
          <a:p>
            <a:pPr>
              <a:buNone/>
            </a:pPr>
            <a:r>
              <a:rPr lang="cs-CZ" i="1" dirty="0" err="1" smtClean="0"/>
              <a:t>Wir</a:t>
            </a:r>
            <a:r>
              <a:rPr lang="cs-CZ" i="1" dirty="0" smtClean="0"/>
              <a:t> </a:t>
            </a:r>
            <a:r>
              <a:rPr lang="cs-CZ" i="1" dirty="0" err="1" smtClean="0"/>
              <a:t>fahren</a:t>
            </a:r>
            <a:r>
              <a:rPr lang="cs-CZ" i="1" dirty="0" smtClean="0"/>
              <a:t> in den </a:t>
            </a:r>
            <a:r>
              <a:rPr lang="cs-CZ" i="1" dirty="0" err="1" smtClean="0"/>
              <a:t>Urlaub</a:t>
            </a:r>
            <a:r>
              <a:rPr lang="cs-CZ" i="1" dirty="0" smtClean="0"/>
              <a:t>. – </a:t>
            </a:r>
            <a:r>
              <a:rPr lang="cs-CZ" i="1" dirty="0" err="1" smtClean="0"/>
              <a:t>Mein</a:t>
            </a:r>
            <a:r>
              <a:rPr lang="cs-CZ" i="1" dirty="0" smtClean="0"/>
              <a:t> Mann </a:t>
            </a:r>
            <a:r>
              <a:rPr lang="cs-CZ" i="1" dirty="0" err="1" smtClean="0"/>
              <a:t>erholt</a:t>
            </a:r>
            <a:r>
              <a:rPr lang="cs-CZ" i="1" dirty="0" smtClean="0"/>
              <a:t> </a:t>
            </a:r>
            <a:r>
              <a:rPr lang="cs-CZ" i="1" dirty="0" err="1" smtClean="0"/>
              <a:t>sich</a:t>
            </a:r>
            <a:r>
              <a:rPr lang="cs-CZ" i="1" dirty="0" smtClean="0"/>
              <a:t>.</a:t>
            </a:r>
          </a:p>
          <a:p>
            <a:pPr>
              <a:buNone/>
            </a:pPr>
            <a:r>
              <a:rPr lang="cs-CZ" dirty="0" smtClean="0"/>
              <a:t>- </a:t>
            </a:r>
            <a:r>
              <a:rPr lang="cs-CZ" u="sng" dirty="0" err="1" smtClean="0"/>
              <a:t>kann</a:t>
            </a:r>
            <a:r>
              <a:rPr lang="cs-CZ" u="sng" dirty="0" smtClean="0"/>
              <a:t> man </a:t>
            </a:r>
            <a:r>
              <a:rPr lang="cs-CZ" u="sng" dirty="0" err="1" smtClean="0"/>
              <a:t>nicht</a:t>
            </a:r>
            <a:r>
              <a:rPr lang="cs-CZ" u="sng" dirty="0" smtClean="0"/>
              <a:t> </a:t>
            </a:r>
            <a:r>
              <a:rPr lang="cs-CZ" u="sng" dirty="0" err="1" smtClean="0"/>
              <a:t>die</a:t>
            </a:r>
            <a:r>
              <a:rPr lang="cs-CZ" u="sng" dirty="0" smtClean="0"/>
              <a:t> </a:t>
            </a:r>
            <a:r>
              <a:rPr lang="cs-CZ" u="sng" dirty="0" err="1" smtClean="0"/>
              <a:t>Infinitivkonstruktion</a:t>
            </a:r>
            <a:r>
              <a:rPr lang="cs-CZ" u="sng" dirty="0" smtClean="0"/>
              <a:t> </a:t>
            </a:r>
            <a:r>
              <a:rPr lang="cs-CZ" u="sng" dirty="0" err="1" smtClean="0"/>
              <a:t>benutzen</a:t>
            </a:r>
            <a:r>
              <a:rPr lang="cs-CZ" dirty="0" smtClean="0"/>
              <a:t>,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b="1" u="sng" dirty="0" smtClean="0"/>
              <a:t>Subjekte </a:t>
            </a:r>
            <a:r>
              <a:rPr lang="cs-CZ" b="1" u="sng" dirty="0" err="1" smtClean="0"/>
              <a:t>sind</a:t>
            </a:r>
            <a:r>
              <a:rPr lang="cs-CZ" b="1" u="sng" dirty="0" smtClean="0"/>
              <a:t> </a:t>
            </a:r>
            <a:r>
              <a:rPr lang="cs-CZ" b="1" u="sng" dirty="0" err="1" smtClean="0"/>
              <a:t>nicht</a:t>
            </a:r>
            <a:r>
              <a:rPr lang="cs-CZ" b="1" u="sng" dirty="0" smtClean="0"/>
              <a:t> </a:t>
            </a:r>
            <a:r>
              <a:rPr lang="cs-CZ" b="1" u="sng" dirty="0" err="1" smtClean="0"/>
              <a:t>gleich</a:t>
            </a:r>
            <a:r>
              <a:rPr lang="cs-CZ" b="1" u="sng" dirty="0" smtClean="0"/>
              <a:t>!</a:t>
            </a:r>
          </a:p>
          <a:p>
            <a:pPr>
              <a:buFontTx/>
              <a:buChar char="-"/>
            </a:pPr>
            <a:endParaRPr lang="cs-CZ" dirty="0" smtClean="0"/>
          </a:p>
          <a:p>
            <a:pPr>
              <a:buFontTx/>
              <a:buChar char="-"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cs-CZ" sz="4000" dirty="0" smtClean="0"/>
              <a:t>Peter </a:t>
            </a:r>
            <a:r>
              <a:rPr lang="cs-CZ" sz="4000" dirty="0" err="1" smtClean="0"/>
              <a:t>muss</a:t>
            </a:r>
            <a:r>
              <a:rPr lang="cs-CZ" sz="4000" dirty="0" smtClean="0"/>
              <a:t> </a:t>
            </a:r>
            <a:r>
              <a:rPr lang="cs-CZ" sz="4000" dirty="0" err="1" smtClean="0"/>
              <a:t>sich</a:t>
            </a:r>
            <a:r>
              <a:rPr lang="cs-CZ" sz="4000" dirty="0" smtClean="0"/>
              <a:t> </a:t>
            </a:r>
            <a:r>
              <a:rPr lang="cs-CZ" sz="4000" dirty="0" err="1" smtClean="0"/>
              <a:t>beeilen</a:t>
            </a:r>
            <a:r>
              <a:rPr lang="cs-CZ" sz="4000" dirty="0" smtClean="0"/>
              <a:t>.</a:t>
            </a:r>
          </a:p>
          <a:p>
            <a:pPr eaLnBrk="1" hangingPunct="1">
              <a:buFontTx/>
              <a:buNone/>
            </a:pPr>
            <a:r>
              <a:rPr lang="cs-CZ" sz="4000" dirty="0" err="1" smtClean="0"/>
              <a:t>Er</a:t>
            </a:r>
            <a:r>
              <a:rPr lang="cs-CZ" sz="4000" dirty="0" smtClean="0"/>
              <a:t> </a:t>
            </a:r>
            <a:r>
              <a:rPr lang="cs-CZ" sz="4000" dirty="0" err="1" smtClean="0"/>
              <a:t>will</a:t>
            </a:r>
            <a:r>
              <a:rPr lang="cs-CZ" sz="4000" dirty="0" smtClean="0"/>
              <a:t> </a:t>
            </a:r>
            <a:r>
              <a:rPr lang="cs-CZ" sz="4000" dirty="0" err="1" smtClean="0"/>
              <a:t>seinen</a:t>
            </a:r>
            <a:r>
              <a:rPr lang="cs-CZ" sz="4000" dirty="0" smtClean="0"/>
              <a:t> Bus </a:t>
            </a:r>
            <a:r>
              <a:rPr lang="cs-CZ" sz="4000" dirty="0" err="1" smtClean="0"/>
              <a:t>nicht</a:t>
            </a:r>
            <a:r>
              <a:rPr lang="cs-CZ" sz="4000" dirty="0" smtClean="0"/>
              <a:t> </a:t>
            </a:r>
            <a:r>
              <a:rPr lang="cs-CZ" sz="4000" dirty="0" err="1" smtClean="0"/>
              <a:t>versäumen</a:t>
            </a:r>
            <a:r>
              <a:rPr lang="cs-CZ" dirty="0" smtClean="0"/>
              <a:t>. </a:t>
            </a:r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cs-CZ" dirty="0" smtClean="0"/>
              <a:t>Die </a:t>
            </a:r>
            <a:r>
              <a:rPr lang="cs-CZ" dirty="0" err="1" smtClean="0"/>
              <a:t>Übungen</a:t>
            </a: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cs-CZ" sz="4000" dirty="0" smtClean="0"/>
              <a:t>Peter </a:t>
            </a:r>
            <a:r>
              <a:rPr lang="cs-CZ" sz="4000" dirty="0" err="1" smtClean="0"/>
              <a:t>muss</a:t>
            </a:r>
            <a:r>
              <a:rPr lang="cs-CZ" sz="4000" dirty="0" smtClean="0"/>
              <a:t> </a:t>
            </a:r>
            <a:r>
              <a:rPr lang="cs-CZ" sz="4000" dirty="0" err="1" smtClean="0"/>
              <a:t>sich</a:t>
            </a:r>
            <a:r>
              <a:rPr lang="cs-CZ" sz="4000" dirty="0" smtClean="0"/>
              <a:t> </a:t>
            </a:r>
            <a:r>
              <a:rPr lang="cs-CZ" sz="4000" dirty="0" err="1" smtClean="0"/>
              <a:t>beeilen</a:t>
            </a:r>
            <a:r>
              <a:rPr lang="cs-CZ" sz="4000" dirty="0" smtClean="0"/>
              <a:t>.</a:t>
            </a:r>
          </a:p>
          <a:p>
            <a:pPr eaLnBrk="1" hangingPunct="1">
              <a:buFontTx/>
              <a:buNone/>
            </a:pPr>
            <a:r>
              <a:rPr lang="cs-CZ" sz="4000" dirty="0" err="1" smtClean="0"/>
              <a:t>Er</a:t>
            </a:r>
            <a:r>
              <a:rPr lang="cs-CZ" sz="4000" dirty="0" smtClean="0"/>
              <a:t> </a:t>
            </a:r>
            <a:r>
              <a:rPr lang="cs-CZ" sz="4000" dirty="0" err="1" smtClean="0"/>
              <a:t>will</a:t>
            </a:r>
            <a:r>
              <a:rPr lang="cs-CZ" sz="4000" dirty="0" smtClean="0"/>
              <a:t> </a:t>
            </a:r>
            <a:r>
              <a:rPr lang="cs-CZ" sz="4000" dirty="0" err="1" smtClean="0"/>
              <a:t>seinen</a:t>
            </a:r>
            <a:r>
              <a:rPr lang="cs-CZ" sz="4000" dirty="0" smtClean="0"/>
              <a:t> Bus </a:t>
            </a:r>
            <a:r>
              <a:rPr lang="cs-CZ" sz="4000" dirty="0" err="1" smtClean="0"/>
              <a:t>nicht</a:t>
            </a:r>
            <a:r>
              <a:rPr lang="cs-CZ" sz="4000" dirty="0" smtClean="0"/>
              <a:t> </a:t>
            </a:r>
            <a:r>
              <a:rPr lang="cs-CZ" sz="4000" dirty="0" err="1" smtClean="0"/>
              <a:t>versäumen</a:t>
            </a:r>
            <a:r>
              <a:rPr lang="cs-CZ" dirty="0" smtClean="0"/>
              <a:t>. </a:t>
            </a:r>
          </a:p>
          <a:p>
            <a:pPr eaLnBrk="1" hangingPunct="1">
              <a:buFontTx/>
              <a:buNone/>
            </a:pPr>
            <a:endParaRPr lang="cs-CZ" dirty="0" smtClean="0"/>
          </a:p>
          <a:p>
            <a:pPr eaLnBrk="1" hangingPunct="1">
              <a:buFontTx/>
              <a:buNone/>
            </a:pPr>
            <a:r>
              <a:rPr lang="cs-CZ" sz="4000" i="1" dirty="0" smtClean="0"/>
              <a:t>Peter </a:t>
            </a:r>
            <a:r>
              <a:rPr lang="cs-CZ" sz="4000" i="1" dirty="0" err="1" smtClean="0"/>
              <a:t>muss</a:t>
            </a:r>
            <a:r>
              <a:rPr lang="cs-CZ" sz="4000" i="1" dirty="0" smtClean="0"/>
              <a:t> </a:t>
            </a:r>
            <a:r>
              <a:rPr lang="cs-CZ" sz="4000" i="1" dirty="0" err="1" smtClean="0"/>
              <a:t>sich</a:t>
            </a:r>
            <a:r>
              <a:rPr lang="cs-CZ" sz="4000" i="1" dirty="0" smtClean="0"/>
              <a:t> </a:t>
            </a:r>
            <a:r>
              <a:rPr lang="cs-CZ" sz="4000" i="1" dirty="0" err="1" smtClean="0"/>
              <a:t>beeilen</a:t>
            </a:r>
            <a:r>
              <a:rPr lang="cs-CZ" sz="4000" i="1" dirty="0" smtClean="0"/>
              <a:t> um </a:t>
            </a:r>
            <a:r>
              <a:rPr lang="cs-CZ" sz="4000" i="1" dirty="0" err="1" smtClean="0"/>
              <a:t>seinen</a:t>
            </a:r>
            <a:r>
              <a:rPr lang="cs-CZ" sz="4000" i="1" dirty="0" smtClean="0"/>
              <a:t> Bus </a:t>
            </a:r>
            <a:r>
              <a:rPr lang="cs-CZ" sz="4000" i="1" dirty="0" err="1" smtClean="0"/>
              <a:t>nicht</a:t>
            </a:r>
            <a:r>
              <a:rPr lang="cs-CZ" sz="4000" i="1" dirty="0" smtClean="0"/>
              <a:t> </a:t>
            </a:r>
            <a:r>
              <a:rPr lang="cs-CZ" sz="4000" i="1" dirty="0" err="1" smtClean="0"/>
              <a:t>zu</a:t>
            </a:r>
            <a:r>
              <a:rPr lang="cs-CZ" sz="4000" i="1" dirty="0" smtClean="0"/>
              <a:t> </a:t>
            </a:r>
            <a:r>
              <a:rPr lang="cs-CZ" sz="4000" i="1" dirty="0" err="1" smtClean="0"/>
              <a:t>versäumen</a:t>
            </a:r>
            <a:r>
              <a:rPr lang="cs-CZ" sz="4000" i="1" dirty="0" smtClean="0"/>
              <a:t>.</a:t>
            </a:r>
          </a:p>
          <a:p>
            <a:pPr eaLnBrk="1" hangingPunct="1">
              <a:buFontTx/>
              <a:buNone/>
            </a:pPr>
            <a:endParaRPr lang="cs-CZ" dirty="0" smtClean="0"/>
          </a:p>
          <a:p>
            <a:pPr eaLnBrk="1" hangingPunct="1">
              <a:buFontTx/>
              <a:buNone/>
            </a:pPr>
            <a:endParaRPr lang="cs-CZ" i="1" dirty="0" smtClean="0"/>
          </a:p>
        </p:txBody>
      </p:sp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cs-CZ" sz="4000" smtClean="0"/>
              <a:t>Hana und Petra nahmen ein Taxi.</a:t>
            </a:r>
          </a:p>
          <a:p>
            <a:pPr eaLnBrk="1" hangingPunct="1">
              <a:buFontTx/>
              <a:buNone/>
            </a:pPr>
            <a:r>
              <a:rPr lang="cs-CZ" sz="4000" smtClean="0"/>
              <a:t>Sie mussten pünktlich in der Arbeit sein.</a:t>
            </a:r>
          </a:p>
        </p:txBody>
      </p:sp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eaLnBrk="1" hangingPunct="1">
              <a:buFontTx/>
              <a:buNone/>
            </a:pPr>
            <a:r>
              <a:rPr lang="cs-CZ" sz="4000" dirty="0" smtClean="0"/>
              <a:t>Hana </a:t>
            </a:r>
            <a:r>
              <a:rPr lang="cs-CZ" sz="4000" dirty="0" err="1" smtClean="0"/>
              <a:t>und</a:t>
            </a:r>
            <a:r>
              <a:rPr lang="cs-CZ" sz="4000" dirty="0" smtClean="0"/>
              <a:t> Petra </a:t>
            </a:r>
            <a:r>
              <a:rPr lang="cs-CZ" sz="4000" dirty="0" err="1" smtClean="0"/>
              <a:t>nahmen</a:t>
            </a:r>
            <a:r>
              <a:rPr lang="cs-CZ" sz="4000" dirty="0" smtClean="0"/>
              <a:t> </a:t>
            </a:r>
            <a:r>
              <a:rPr lang="cs-CZ" sz="4000" dirty="0" err="1" smtClean="0"/>
              <a:t>ein</a:t>
            </a:r>
            <a:r>
              <a:rPr lang="cs-CZ" sz="4000" dirty="0" smtClean="0"/>
              <a:t> Taxi.</a:t>
            </a:r>
          </a:p>
          <a:p>
            <a:pPr eaLnBrk="1" hangingPunct="1">
              <a:buFontTx/>
              <a:buNone/>
            </a:pPr>
            <a:r>
              <a:rPr lang="cs-CZ" sz="4000" dirty="0" err="1" smtClean="0"/>
              <a:t>Sie</a:t>
            </a:r>
            <a:r>
              <a:rPr lang="cs-CZ" sz="4000" dirty="0" smtClean="0"/>
              <a:t> </a:t>
            </a:r>
            <a:r>
              <a:rPr lang="cs-CZ" sz="4000" dirty="0" err="1" smtClean="0"/>
              <a:t>mussten</a:t>
            </a:r>
            <a:r>
              <a:rPr lang="cs-CZ" sz="4000" dirty="0" smtClean="0"/>
              <a:t> </a:t>
            </a:r>
            <a:r>
              <a:rPr lang="cs-CZ" sz="4000" dirty="0" err="1" smtClean="0"/>
              <a:t>pünktlich</a:t>
            </a:r>
            <a:r>
              <a:rPr lang="cs-CZ" sz="4000" dirty="0" smtClean="0"/>
              <a:t> in der </a:t>
            </a:r>
            <a:r>
              <a:rPr lang="cs-CZ" sz="4000" dirty="0" err="1" smtClean="0"/>
              <a:t>Arbeit</a:t>
            </a:r>
            <a:r>
              <a:rPr lang="cs-CZ" sz="4000" dirty="0" smtClean="0"/>
              <a:t> </a:t>
            </a:r>
            <a:r>
              <a:rPr lang="cs-CZ" sz="4000" dirty="0" err="1" smtClean="0"/>
              <a:t>sein</a:t>
            </a:r>
            <a:r>
              <a:rPr lang="cs-CZ" sz="4000" dirty="0" smtClean="0"/>
              <a:t>.</a:t>
            </a:r>
          </a:p>
          <a:p>
            <a:pPr eaLnBrk="1" hangingPunct="1">
              <a:buFontTx/>
              <a:buNone/>
            </a:pPr>
            <a:endParaRPr lang="cs-CZ" dirty="0" smtClean="0"/>
          </a:p>
          <a:p>
            <a:pPr eaLnBrk="1" hangingPunct="1">
              <a:buFontTx/>
              <a:buNone/>
            </a:pPr>
            <a:r>
              <a:rPr lang="cs-CZ" sz="4000" i="1" dirty="0" smtClean="0"/>
              <a:t>Hana </a:t>
            </a:r>
            <a:r>
              <a:rPr lang="cs-CZ" sz="4000" i="1" dirty="0" err="1" smtClean="0"/>
              <a:t>und</a:t>
            </a:r>
            <a:r>
              <a:rPr lang="cs-CZ" sz="4000" i="1" dirty="0" smtClean="0"/>
              <a:t> Petra </a:t>
            </a:r>
            <a:r>
              <a:rPr lang="cs-CZ" sz="4000" i="1" dirty="0" err="1" smtClean="0"/>
              <a:t>nahmen</a:t>
            </a:r>
            <a:r>
              <a:rPr lang="cs-CZ" sz="4000" i="1" dirty="0" smtClean="0"/>
              <a:t> </a:t>
            </a:r>
            <a:r>
              <a:rPr lang="cs-CZ" sz="4000" i="1" dirty="0" err="1" smtClean="0"/>
              <a:t>ein</a:t>
            </a:r>
            <a:r>
              <a:rPr lang="cs-CZ" sz="4000" i="1" dirty="0" smtClean="0"/>
              <a:t> Taxi um </a:t>
            </a:r>
            <a:r>
              <a:rPr lang="cs-CZ" sz="4000" i="1" dirty="0" err="1" smtClean="0"/>
              <a:t>pünktlich</a:t>
            </a:r>
            <a:r>
              <a:rPr lang="cs-CZ" sz="4000" i="1" dirty="0" smtClean="0"/>
              <a:t> in der </a:t>
            </a:r>
            <a:r>
              <a:rPr lang="cs-CZ" sz="4000" i="1" dirty="0" err="1" smtClean="0"/>
              <a:t>Arbeit</a:t>
            </a:r>
            <a:r>
              <a:rPr lang="cs-CZ" sz="4000" i="1" dirty="0" smtClean="0"/>
              <a:t> </a:t>
            </a:r>
            <a:r>
              <a:rPr lang="cs-CZ" sz="4000" i="1" dirty="0" err="1" smtClean="0"/>
              <a:t>zu</a:t>
            </a:r>
            <a:r>
              <a:rPr lang="cs-CZ" sz="4000" i="1" dirty="0" smtClean="0"/>
              <a:t> </a:t>
            </a:r>
            <a:r>
              <a:rPr lang="cs-CZ" sz="4000" i="1" dirty="0" err="1" smtClean="0"/>
              <a:t>sein</a:t>
            </a:r>
            <a:r>
              <a:rPr lang="cs-CZ" sz="4000" i="1" dirty="0" smtClean="0"/>
              <a:t>.</a:t>
            </a:r>
          </a:p>
        </p:txBody>
      </p:sp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cs-CZ" sz="4000" smtClean="0"/>
              <a:t>Heinz studiert an der Hochschule Fremdsprachen.</a:t>
            </a:r>
          </a:p>
          <a:p>
            <a:pPr eaLnBrk="1" hangingPunct="1">
              <a:buFontTx/>
              <a:buNone/>
            </a:pPr>
            <a:r>
              <a:rPr lang="cs-CZ" sz="4000" smtClean="0"/>
              <a:t>Er möchte in seinem Beruf weiterkommen.</a:t>
            </a:r>
          </a:p>
        </p:txBody>
      </p:sp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eaLnBrk="1" hangingPunct="1">
              <a:buFontTx/>
              <a:buNone/>
            </a:pPr>
            <a:r>
              <a:rPr lang="cs-CZ" sz="4000" dirty="0" err="1" smtClean="0"/>
              <a:t>Heinz</a:t>
            </a:r>
            <a:r>
              <a:rPr lang="cs-CZ" sz="4000" dirty="0" smtClean="0"/>
              <a:t> </a:t>
            </a:r>
            <a:r>
              <a:rPr lang="cs-CZ" sz="4000" dirty="0" err="1" smtClean="0"/>
              <a:t>studiert</a:t>
            </a:r>
            <a:r>
              <a:rPr lang="cs-CZ" sz="4000" dirty="0" smtClean="0"/>
              <a:t> </a:t>
            </a:r>
            <a:r>
              <a:rPr lang="cs-CZ" sz="4000" dirty="0" err="1" smtClean="0"/>
              <a:t>an</a:t>
            </a:r>
            <a:r>
              <a:rPr lang="cs-CZ" sz="4000" dirty="0" smtClean="0"/>
              <a:t> der </a:t>
            </a:r>
            <a:r>
              <a:rPr lang="cs-CZ" sz="4000" dirty="0" err="1" smtClean="0"/>
              <a:t>Hoschschule</a:t>
            </a:r>
            <a:r>
              <a:rPr lang="cs-CZ" sz="4000" dirty="0" smtClean="0"/>
              <a:t> </a:t>
            </a:r>
            <a:r>
              <a:rPr lang="cs-CZ" sz="4000" dirty="0" err="1" smtClean="0"/>
              <a:t>Fremdsprachen</a:t>
            </a:r>
            <a:r>
              <a:rPr lang="cs-CZ" sz="4000" dirty="0" smtClean="0"/>
              <a:t>.</a:t>
            </a:r>
          </a:p>
          <a:p>
            <a:pPr eaLnBrk="1" hangingPunct="1">
              <a:buFontTx/>
              <a:buNone/>
            </a:pPr>
            <a:r>
              <a:rPr lang="cs-CZ" sz="4000" dirty="0" err="1" smtClean="0"/>
              <a:t>Er</a:t>
            </a:r>
            <a:r>
              <a:rPr lang="cs-CZ" sz="4000" dirty="0" smtClean="0"/>
              <a:t> </a:t>
            </a:r>
            <a:r>
              <a:rPr lang="cs-CZ" sz="4000" dirty="0" err="1" smtClean="0"/>
              <a:t>möchte</a:t>
            </a:r>
            <a:r>
              <a:rPr lang="cs-CZ" sz="4000" dirty="0" smtClean="0"/>
              <a:t> in </a:t>
            </a:r>
            <a:r>
              <a:rPr lang="cs-CZ" sz="4000" dirty="0" err="1" smtClean="0"/>
              <a:t>seinem</a:t>
            </a:r>
            <a:r>
              <a:rPr lang="cs-CZ" sz="4000" dirty="0" smtClean="0"/>
              <a:t> </a:t>
            </a:r>
            <a:r>
              <a:rPr lang="cs-CZ" sz="4000" dirty="0" err="1" smtClean="0"/>
              <a:t>Beruf</a:t>
            </a:r>
            <a:r>
              <a:rPr lang="cs-CZ" sz="4000" dirty="0" smtClean="0"/>
              <a:t> </a:t>
            </a:r>
            <a:r>
              <a:rPr lang="cs-CZ" sz="4000" dirty="0" err="1" smtClean="0"/>
              <a:t>weiterkommen</a:t>
            </a:r>
            <a:r>
              <a:rPr lang="cs-CZ" sz="4000" dirty="0" smtClean="0"/>
              <a:t>.</a:t>
            </a:r>
          </a:p>
          <a:p>
            <a:pPr eaLnBrk="1" hangingPunct="1">
              <a:buFontTx/>
              <a:buNone/>
            </a:pPr>
            <a:endParaRPr lang="cs-CZ" dirty="0" smtClean="0"/>
          </a:p>
          <a:p>
            <a:pPr eaLnBrk="1" hangingPunct="1">
              <a:buFontTx/>
              <a:buNone/>
            </a:pPr>
            <a:r>
              <a:rPr lang="cs-CZ" sz="4000" i="1" dirty="0" err="1" smtClean="0"/>
              <a:t>Heinz</a:t>
            </a:r>
            <a:r>
              <a:rPr lang="cs-CZ" sz="4000" i="1" dirty="0" smtClean="0"/>
              <a:t> </a:t>
            </a:r>
            <a:r>
              <a:rPr lang="cs-CZ" sz="4000" i="1" dirty="0" err="1" smtClean="0"/>
              <a:t>studiert</a:t>
            </a:r>
            <a:r>
              <a:rPr lang="cs-CZ" sz="4000" i="1" dirty="0" smtClean="0"/>
              <a:t> </a:t>
            </a:r>
            <a:r>
              <a:rPr lang="cs-CZ" sz="4000" i="1" dirty="0" err="1" smtClean="0"/>
              <a:t>an</a:t>
            </a:r>
            <a:r>
              <a:rPr lang="cs-CZ" sz="4000" i="1" dirty="0" smtClean="0"/>
              <a:t> der </a:t>
            </a:r>
            <a:r>
              <a:rPr lang="cs-CZ" sz="4000" i="1" dirty="0" err="1" smtClean="0"/>
              <a:t>Hochschule</a:t>
            </a:r>
            <a:r>
              <a:rPr lang="cs-CZ" sz="4000" i="1" dirty="0" smtClean="0"/>
              <a:t> </a:t>
            </a:r>
            <a:r>
              <a:rPr lang="cs-CZ" sz="4000" i="1" dirty="0" err="1" smtClean="0"/>
              <a:t>Fremdsprachen</a:t>
            </a:r>
            <a:r>
              <a:rPr lang="cs-CZ" sz="4000" i="1" dirty="0" smtClean="0"/>
              <a:t> um in </a:t>
            </a:r>
            <a:r>
              <a:rPr lang="cs-CZ" sz="4000" i="1" dirty="0" err="1" smtClean="0"/>
              <a:t>seinem</a:t>
            </a:r>
            <a:r>
              <a:rPr lang="cs-CZ" sz="4000" i="1" dirty="0" smtClean="0"/>
              <a:t> </a:t>
            </a:r>
            <a:r>
              <a:rPr lang="cs-CZ" sz="4000" i="1" dirty="0" err="1" smtClean="0"/>
              <a:t>Beruf</a:t>
            </a:r>
            <a:r>
              <a:rPr lang="cs-CZ" sz="4000" i="1" dirty="0" smtClean="0"/>
              <a:t> </a:t>
            </a:r>
            <a:r>
              <a:rPr lang="cs-CZ" sz="4000" i="1" dirty="0" err="1" smtClean="0"/>
              <a:t>weiterzukommen</a:t>
            </a:r>
            <a:r>
              <a:rPr lang="cs-CZ" sz="4000" i="1" dirty="0" smtClean="0"/>
              <a:t>.</a:t>
            </a:r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cs-CZ" sz="4000" smtClean="0"/>
              <a:t>Angelika läuft ins Geschäft.</a:t>
            </a:r>
          </a:p>
          <a:p>
            <a:pPr eaLnBrk="1" hangingPunct="1">
              <a:buFontTx/>
              <a:buNone/>
            </a:pPr>
            <a:r>
              <a:rPr lang="cs-CZ" sz="4000" smtClean="0"/>
              <a:t>Sie muss noch ein Geschenk einkaufen.</a:t>
            </a:r>
          </a:p>
        </p:txBody>
      </p:sp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cs-CZ" sz="4000" dirty="0" smtClean="0"/>
              <a:t>Angelika </a:t>
            </a:r>
            <a:r>
              <a:rPr lang="cs-CZ" sz="4000" dirty="0" err="1" smtClean="0"/>
              <a:t>läuft</a:t>
            </a:r>
            <a:r>
              <a:rPr lang="cs-CZ" sz="4000" dirty="0" smtClean="0"/>
              <a:t> </a:t>
            </a:r>
            <a:r>
              <a:rPr lang="cs-CZ" sz="4000" dirty="0" err="1" smtClean="0"/>
              <a:t>ins</a:t>
            </a:r>
            <a:r>
              <a:rPr lang="cs-CZ" sz="4000" dirty="0" smtClean="0"/>
              <a:t> </a:t>
            </a:r>
            <a:r>
              <a:rPr lang="cs-CZ" sz="4000" dirty="0" err="1" smtClean="0"/>
              <a:t>Geschäft</a:t>
            </a:r>
            <a:r>
              <a:rPr lang="cs-CZ" sz="4000" dirty="0" smtClean="0"/>
              <a:t>.</a:t>
            </a:r>
          </a:p>
          <a:p>
            <a:pPr eaLnBrk="1" hangingPunct="1">
              <a:buFontTx/>
              <a:buNone/>
            </a:pPr>
            <a:r>
              <a:rPr lang="cs-CZ" sz="4000" dirty="0" err="1" smtClean="0"/>
              <a:t>Sie</a:t>
            </a:r>
            <a:r>
              <a:rPr lang="cs-CZ" sz="4000" dirty="0" smtClean="0"/>
              <a:t> </a:t>
            </a:r>
            <a:r>
              <a:rPr lang="cs-CZ" sz="4000" dirty="0" err="1" smtClean="0"/>
              <a:t>muss</a:t>
            </a:r>
            <a:r>
              <a:rPr lang="cs-CZ" sz="4000" dirty="0" smtClean="0"/>
              <a:t> </a:t>
            </a:r>
            <a:r>
              <a:rPr lang="cs-CZ" sz="4000" dirty="0" err="1" smtClean="0"/>
              <a:t>noch</a:t>
            </a:r>
            <a:r>
              <a:rPr lang="cs-CZ" sz="4000" dirty="0" smtClean="0"/>
              <a:t> </a:t>
            </a:r>
            <a:r>
              <a:rPr lang="cs-CZ" sz="4000" dirty="0" err="1" smtClean="0"/>
              <a:t>ein</a:t>
            </a:r>
            <a:r>
              <a:rPr lang="cs-CZ" sz="4000" dirty="0" smtClean="0"/>
              <a:t> </a:t>
            </a:r>
            <a:r>
              <a:rPr lang="cs-CZ" sz="4000" dirty="0" err="1" smtClean="0"/>
              <a:t>Geschenk</a:t>
            </a:r>
            <a:r>
              <a:rPr lang="cs-CZ" sz="4000" dirty="0" smtClean="0"/>
              <a:t> </a:t>
            </a:r>
            <a:r>
              <a:rPr lang="cs-CZ" sz="4000" dirty="0" err="1" smtClean="0"/>
              <a:t>einkaufen</a:t>
            </a:r>
            <a:r>
              <a:rPr lang="cs-CZ" sz="4000" dirty="0" smtClean="0"/>
              <a:t>.</a:t>
            </a:r>
          </a:p>
          <a:p>
            <a:pPr eaLnBrk="1" hangingPunct="1">
              <a:buFontTx/>
              <a:buNone/>
            </a:pPr>
            <a:endParaRPr lang="cs-CZ" dirty="0" smtClean="0"/>
          </a:p>
          <a:p>
            <a:pPr eaLnBrk="1" hangingPunct="1">
              <a:buFontTx/>
              <a:buNone/>
            </a:pPr>
            <a:r>
              <a:rPr lang="cs-CZ" sz="4000" i="1" dirty="0" smtClean="0"/>
              <a:t>Angelika </a:t>
            </a:r>
            <a:r>
              <a:rPr lang="cs-CZ" sz="4000" i="1" dirty="0" err="1" smtClean="0"/>
              <a:t>läuft</a:t>
            </a:r>
            <a:r>
              <a:rPr lang="cs-CZ" sz="4000" i="1" dirty="0" smtClean="0"/>
              <a:t> </a:t>
            </a:r>
            <a:r>
              <a:rPr lang="cs-CZ" sz="4000" i="1" dirty="0" err="1" smtClean="0"/>
              <a:t>ins</a:t>
            </a:r>
            <a:r>
              <a:rPr lang="cs-CZ" sz="4000" i="1" dirty="0" smtClean="0"/>
              <a:t> </a:t>
            </a:r>
            <a:r>
              <a:rPr lang="cs-CZ" sz="4000" i="1" dirty="0" err="1" smtClean="0"/>
              <a:t>Geschäft</a:t>
            </a:r>
            <a:r>
              <a:rPr lang="cs-CZ" sz="4000" i="1" dirty="0" smtClean="0"/>
              <a:t> um </a:t>
            </a:r>
            <a:r>
              <a:rPr lang="cs-CZ" sz="4000" i="1" dirty="0" err="1" smtClean="0"/>
              <a:t>nocht</a:t>
            </a:r>
            <a:r>
              <a:rPr lang="cs-CZ" sz="4000" i="1" dirty="0" smtClean="0"/>
              <a:t> </a:t>
            </a:r>
            <a:r>
              <a:rPr lang="cs-CZ" sz="4000" i="1" dirty="0" err="1" smtClean="0"/>
              <a:t>ein</a:t>
            </a:r>
            <a:r>
              <a:rPr lang="cs-CZ" sz="4000" i="1" dirty="0" smtClean="0"/>
              <a:t> </a:t>
            </a:r>
            <a:r>
              <a:rPr lang="cs-CZ" sz="4000" i="1" dirty="0" err="1" smtClean="0"/>
              <a:t>Geschenk</a:t>
            </a:r>
            <a:r>
              <a:rPr lang="cs-CZ" sz="4000" i="1" dirty="0" smtClean="0"/>
              <a:t> </a:t>
            </a:r>
            <a:r>
              <a:rPr lang="cs-CZ" sz="4000" i="1" dirty="0" err="1" smtClean="0"/>
              <a:t>einzukaufen</a:t>
            </a:r>
            <a:r>
              <a:rPr lang="cs-CZ" sz="4000" i="1" dirty="0" smtClean="0"/>
              <a:t>.</a:t>
            </a:r>
          </a:p>
        </p:txBody>
      </p:sp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cs-CZ" sz="4000" smtClean="0"/>
              <a:t>Herr Novák aus Prag arbeitet jetzt in Österreich.</a:t>
            </a:r>
          </a:p>
          <a:p>
            <a:pPr eaLnBrk="1" hangingPunct="1">
              <a:buFontTx/>
              <a:buNone/>
            </a:pPr>
            <a:r>
              <a:rPr lang="cs-CZ" sz="4000" smtClean="0"/>
              <a:t>Er will mehr Geld verdienen.</a:t>
            </a:r>
          </a:p>
          <a:p>
            <a:pPr eaLnBrk="1" hangingPunct="1">
              <a:buFontTx/>
              <a:buNone/>
            </a:pPr>
            <a:endParaRPr lang="cs-CZ" sz="4000" smtClean="0"/>
          </a:p>
        </p:txBody>
      </p:sp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4000" dirty="0" err="1" smtClean="0"/>
              <a:t>Herr</a:t>
            </a:r>
            <a:r>
              <a:rPr lang="cs-CZ" sz="4000" dirty="0" smtClean="0"/>
              <a:t> Novák </a:t>
            </a:r>
            <a:r>
              <a:rPr lang="cs-CZ" sz="4000" dirty="0" err="1" smtClean="0"/>
              <a:t>aus</a:t>
            </a:r>
            <a:r>
              <a:rPr lang="cs-CZ" sz="4000" dirty="0" smtClean="0"/>
              <a:t> </a:t>
            </a:r>
            <a:r>
              <a:rPr lang="cs-CZ" sz="4000" dirty="0" err="1" smtClean="0"/>
              <a:t>Prag</a:t>
            </a:r>
            <a:r>
              <a:rPr lang="cs-CZ" sz="4000" dirty="0" smtClean="0"/>
              <a:t> </a:t>
            </a:r>
            <a:r>
              <a:rPr lang="cs-CZ" sz="4000" dirty="0" err="1" smtClean="0"/>
              <a:t>arbeitet</a:t>
            </a:r>
            <a:r>
              <a:rPr lang="cs-CZ" sz="4000" dirty="0" smtClean="0"/>
              <a:t> </a:t>
            </a:r>
            <a:r>
              <a:rPr lang="cs-CZ" sz="4000" dirty="0" err="1" smtClean="0"/>
              <a:t>jetzt</a:t>
            </a:r>
            <a:r>
              <a:rPr lang="cs-CZ" sz="4000" dirty="0" smtClean="0"/>
              <a:t> in </a:t>
            </a:r>
            <a:r>
              <a:rPr lang="cs-CZ" sz="4000" dirty="0" err="1" smtClean="0"/>
              <a:t>Österreich</a:t>
            </a:r>
            <a:r>
              <a:rPr lang="cs-CZ" sz="4000" dirty="0" smtClean="0"/>
              <a:t>.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4000" dirty="0" err="1" smtClean="0"/>
              <a:t>Er</a:t>
            </a:r>
            <a:r>
              <a:rPr lang="cs-CZ" sz="4000" dirty="0" smtClean="0"/>
              <a:t> </a:t>
            </a:r>
            <a:r>
              <a:rPr lang="cs-CZ" sz="4000" dirty="0" err="1" smtClean="0"/>
              <a:t>will</a:t>
            </a:r>
            <a:r>
              <a:rPr lang="cs-CZ" sz="4000" dirty="0" smtClean="0"/>
              <a:t> </a:t>
            </a:r>
            <a:r>
              <a:rPr lang="cs-CZ" sz="4000" dirty="0" err="1" smtClean="0"/>
              <a:t>mehr</a:t>
            </a:r>
            <a:r>
              <a:rPr lang="cs-CZ" sz="4000" dirty="0" smtClean="0"/>
              <a:t> </a:t>
            </a:r>
            <a:r>
              <a:rPr lang="cs-CZ" sz="4000" dirty="0" err="1" smtClean="0"/>
              <a:t>Geld</a:t>
            </a:r>
            <a:r>
              <a:rPr lang="cs-CZ" sz="4000" dirty="0" smtClean="0"/>
              <a:t> </a:t>
            </a:r>
            <a:r>
              <a:rPr lang="cs-CZ" sz="4000" dirty="0" err="1" smtClean="0"/>
              <a:t>verdienen</a:t>
            </a:r>
            <a:r>
              <a:rPr lang="cs-CZ" sz="4000" dirty="0" smtClean="0"/>
              <a:t>.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cs-CZ" sz="4000" dirty="0" smtClean="0"/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4000" i="1" dirty="0" err="1" smtClean="0"/>
              <a:t>Herr</a:t>
            </a:r>
            <a:r>
              <a:rPr lang="cs-CZ" sz="4000" i="1" dirty="0" smtClean="0"/>
              <a:t> Novák </a:t>
            </a:r>
            <a:r>
              <a:rPr lang="cs-CZ" sz="4000" i="1" dirty="0" err="1" smtClean="0"/>
              <a:t>aus</a:t>
            </a:r>
            <a:r>
              <a:rPr lang="cs-CZ" sz="4000" i="1" dirty="0" smtClean="0"/>
              <a:t> </a:t>
            </a:r>
            <a:r>
              <a:rPr lang="cs-CZ" sz="4000" i="1" dirty="0" err="1" smtClean="0"/>
              <a:t>Prag</a:t>
            </a:r>
            <a:r>
              <a:rPr lang="cs-CZ" sz="4000" i="1" dirty="0" smtClean="0"/>
              <a:t> </a:t>
            </a:r>
            <a:r>
              <a:rPr lang="cs-CZ" sz="4000" i="1" dirty="0" err="1" smtClean="0"/>
              <a:t>arbeitet</a:t>
            </a:r>
            <a:r>
              <a:rPr lang="cs-CZ" sz="4000" i="1" dirty="0" smtClean="0"/>
              <a:t> </a:t>
            </a:r>
            <a:r>
              <a:rPr lang="cs-CZ" sz="4000" i="1" dirty="0" err="1" smtClean="0"/>
              <a:t>jetzt</a:t>
            </a:r>
            <a:r>
              <a:rPr lang="cs-CZ" sz="4000" i="1" dirty="0" smtClean="0"/>
              <a:t> in </a:t>
            </a:r>
            <a:r>
              <a:rPr lang="cs-CZ" sz="4000" i="1" dirty="0" err="1" smtClean="0"/>
              <a:t>Österreich</a:t>
            </a:r>
            <a:r>
              <a:rPr lang="cs-CZ" sz="4000" i="1" dirty="0" smtClean="0"/>
              <a:t> um </a:t>
            </a:r>
            <a:r>
              <a:rPr lang="cs-CZ" sz="4000" i="1" dirty="0" err="1" smtClean="0"/>
              <a:t>mehr</a:t>
            </a:r>
            <a:r>
              <a:rPr lang="cs-CZ" sz="4000" i="1" dirty="0" smtClean="0"/>
              <a:t> </a:t>
            </a:r>
            <a:r>
              <a:rPr lang="cs-CZ" sz="4000" i="1" dirty="0" err="1" smtClean="0"/>
              <a:t>Geld</a:t>
            </a:r>
            <a:r>
              <a:rPr lang="cs-CZ" sz="4000" i="1" dirty="0" smtClean="0"/>
              <a:t> </a:t>
            </a:r>
            <a:r>
              <a:rPr lang="cs-CZ" sz="4000" i="1" dirty="0" err="1" smtClean="0"/>
              <a:t>zu</a:t>
            </a:r>
            <a:r>
              <a:rPr lang="cs-CZ" sz="4000" i="1" dirty="0" smtClean="0"/>
              <a:t> </a:t>
            </a:r>
            <a:r>
              <a:rPr lang="cs-CZ" sz="4000" i="1" dirty="0" err="1" smtClean="0"/>
              <a:t>verdienen</a:t>
            </a:r>
            <a:r>
              <a:rPr lang="cs-CZ" sz="4000" i="1" dirty="0" smtClean="0"/>
              <a:t>.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cs-CZ" dirty="0" smtClean="0"/>
          </a:p>
        </p:txBody>
      </p:sp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cs-CZ" sz="4000" smtClean="0"/>
              <a:t>Sie reiste nach Wien.</a:t>
            </a:r>
          </a:p>
          <a:p>
            <a:pPr eaLnBrk="1" hangingPunct="1">
              <a:buFontTx/>
              <a:buNone/>
            </a:pPr>
            <a:r>
              <a:rPr lang="cs-CZ" sz="4000" smtClean="0"/>
              <a:t>Sie wollte Prater sehen.</a:t>
            </a:r>
          </a:p>
          <a:p>
            <a:pPr eaLnBrk="1" hangingPunct="1">
              <a:buFontTx/>
              <a:buNone/>
            </a:pPr>
            <a:endParaRPr lang="cs-CZ" smtClean="0"/>
          </a:p>
        </p:txBody>
      </p:sp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cs-CZ" sz="4000" dirty="0" err="1" smtClean="0"/>
              <a:t>Sie</a:t>
            </a:r>
            <a:r>
              <a:rPr lang="cs-CZ" sz="4000" dirty="0" smtClean="0"/>
              <a:t> </a:t>
            </a:r>
            <a:r>
              <a:rPr lang="cs-CZ" sz="4000" dirty="0" err="1" smtClean="0"/>
              <a:t>reiste</a:t>
            </a:r>
            <a:r>
              <a:rPr lang="cs-CZ" sz="4000" dirty="0" smtClean="0"/>
              <a:t> nach </a:t>
            </a:r>
            <a:r>
              <a:rPr lang="cs-CZ" sz="4000" dirty="0" err="1" smtClean="0"/>
              <a:t>Wien</a:t>
            </a:r>
            <a:r>
              <a:rPr lang="cs-CZ" sz="4000" dirty="0" smtClean="0"/>
              <a:t>.</a:t>
            </a:r>
          </a:p>
          <a:p>
            <a:pPr eaLnBrk="1" hangingPunct="1">
              <a:buFontTx/>
              <a:buNone/>
            </a:pPr>
            <a:r>
              <a:rPr lang="cs-CZ" sz="4000" dirty="0" err="1" smtClean="0"/>
              <a:t>Sie</a:t>
            </a:r>
            <a:r>
              <a:rPr lang="cs-CZ" sz="4000" dirty="0" smtClean="0"/>
              <a:t> </a:t>
            </a:r>
            <a:r>
              <a:rPr lang="cs-CZ" sz="4000" dirty="0" err="1" smtClean="0"/>
              <a:t>wollte</a:t>
            </a:r>
            <a:r>
              <a:rPr lang="cs-CZ" sz="4000" dirty="0" smtClean="0"/>
              <a:t> </a:t>
            </a:r>
            <a:r>
              <a:rPr lang="cs-CZ" sz="4000" dirty="0" err="1" smtClean="0"/>
              <a:t>Prater</a:t>
            </a:r>
            <a:r>
              <a:rPr lang="cs-CZ" sz="4000" dirty="0" smtClean="0"/>
              <a:t> </a:t>
            </a:r>
            <a:r>
              <a:rPr lang="cs-CZ" sz="4000" dirty="0" err="1" smtClean="0"/>
              <a:t>sehen</a:t>
            </a:r>
            <a:r>
              <a:rPr lang="cs-CZ" sz="4000" dirty="0" smtClean="0"/>
              <a:t>.</a:t>
            </a:r>
          </a:p>
          <a:p>
            <a:pPr eaLnBrk="1" hangingPunct="1">
              <a:buFontTx/>
              <a:buNone/>
            </a:pPr>
            <a:endParaRPr lang="cs-CZ" sz="4000" dirty="0" smtClean="0"/>
          </a:p>
          <a:p>
            <a:pPr eaLnBrk="1" hangingPunct="1">
              <a:buFontTx/>
              <a:buNone/>
            </a:pPr>
            <a:r>
              <a:rPr lang="cs-CZ" sz="4000" i="1" dirty="0" err="1" smtClean="0"/>
              <a:t>Sie</a:t>
            </a:r>
            <a:r>
              <a:rPr lang="cs-CZ" sz="4000" i="1" dirty="0" smtClean="0"/>
              <a:t> </a:t>
            </a:r>
            <a:r>
              <a:rPr lang="cs-CZ" sz="4000" i="1" dirty="0" err="1" smtClean="0"/>
              <a:t>reiste</a:t>
            </a:r>
            <a:r>
              <a:rPr lang="cs-CZ" sz="4000" i="1" dirty="0" smtClean="0"/>
              <a:t> nach </a:t>
            </a:r>
            <a:r>
              <a:rPr lang="cs-CZ" sz="4000" i="1" dirty="0" err="1" smtClean="0"/>
              <a:t>Wien</a:t>
            </a:r>
            <a:r>
              <a:rPr lang="cs-CZ" sz="4000" i="1" dirty="0" smtClean="0"/>
              <a:t> um </a:t>
            </a:r>
            <a:r>
              <a:rPr lang="cs-CZ" sz="4000" i="1" dirty="0" err="1" smtClean="0"/>
              <a:t>Prater</a:t>
            </a:r>
            <a:r>
              <a:rPr lang="cs-CZ" sz="4000" i="1" dirty="0" smtClean="0"/>
              <a:t> </a:t>
            </a:r>
            <a:r>
              <a:rPr lang="cs-CZ" sz="4000" i="1" dirty="0" err="1" smtClean="0"/>
              <a:t>zu</a:t>
            </a:r>
            <a:r>
              <a:rPr lang="cs-CZ" sz="4000" i="1" dirty="0" smtClean="0"/>
              <a:t> </a:t>
            </a:r>
            <a:r>
              <a:rPr lang="cs-CZ" sz="4000" i="1" dirty="0" err="1" smtClean="0"/>
              <a:t>sehen</a:t>
            </a:r>
            <a:r>
              <a:rPr lang="cs-CZ" sz="4000" i="1" dirty="0" smtClean="0"/>
              <a:t>.</a:t>
            </a:r>
          </a:p>
        </p:txBody>
      </p:sp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cs-CZ" sz="4000" smtClean="0"/>
              <a:t>Eva studiert Medizin.</a:t>
            </a:r>
          </a:p>
          <a:p>
            <a:pPr eaLnBrk="1" hangingPunct="1">
              <a:buFontTx/>
              <a:buNone/>
            </a:pPr>
            <a:r>
              <a:rPr lang="cs-CZ" sz="4000" smtClean="0"/>
              <a:t>So kann sie später die Arztpraxis ihrer Mutter übernehmen.</a:t>
            </a:r>
          </a:p>
        </p:txBody>
      </p:sp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3600" dirty="0" smtClean="0"/>
              <a:t>Eva </a:t>
            </a:r>
            <a:r>
              <a:rPr lang="cs-CZ" sz="3600" dirty="0" err="1" smtClean="0"/>
              <a:t>studiert</a:t>
            </a:r>
            <a:r>
              <a:rPr lang="cs-CZ" sz="3600" dirty="0" smtClean="0"/>
              <a:t> </a:t>
            </a:r>
            <a:r>
              <a:rPr lang="cs-CZ" sz="3600" dirty="0" err="1" smtClean="0"/>
              <a:t>Medizin</a:t>
            </a:r>
            <a:r>
              <a:rPr lang="cs-CZ" sz="3600" dirty="0" smtClean="0"/>
              <a:t>.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3600" dirty="0" smtClean="0"/>
              <a:t>So </a:t>
            </a:r>
            <a:r>
              <a:rPr lang="cs-CZ" sz="3600" dirty="0" err="1" smtClean="0"/>
              <a:t>kann</a:t>
            </a:r>
            <a:r>
              <a:rPr lang="cs-CZ" sz="3600" dirty="0" smtClean="0"/>
              <a:t> </a:t>
            </a:r>
            <a:r>
              <a:rPr lang="cs-CZ" sz="3600" dirty="0" err="1" smtClean="0"/>
              <a:t>sie</a:t>
            </a:r>
            <a:r>
              <a:rPr lang="cs-CZ" sz="3600" dirty="0" smtClean="0"/>
              <a:t> </a:t>
            </a:r>
            <a:r>
              <a:rPr lang="cs-CZ" sz="3600" dirty="0" err="1" smtClean="0"/>
              <a:t>später</a:t>
            </a:r>
            <a:r>
              <a:rPr lang="cs-CZ" sz="3600" dirty="0" smtClean="0"/>
              <a:t> </a:t>
            </a:r>
            <a:r>
              <a:rPr lang="cs-CZ" sz="3600" dirty="0" err="1" smtClean="0"/>
              <a:t>die</a:t>
            </a:r>
            <a:r>
              <a:rPr lang="cs-CZ" sz="3600" dirty="0" smtClean="0"/>
              <a:t> </a:t>
            </a:r>
            <a:r>
              <a:rPr lang="cs-CZ" sz="3600" dirty="0" err="1" smtClean="0"/>
              <a:t>Arztpraxis</a:t>
            </a:r>
            <a:r>
              <a:rPr lang="cs-CZ" sz="3600" dirty="0" smtClean="0"/>
              <a:t> </a:t>
            </a:r>
            <a:r>
              <a:rPr lang="cs-CZ" sz="3600" dirty="0" err="1" smtClean="0"/>
              <a:t>ihrer</a:t>
            </a:r>
            <a:r>
              <a:rPr lang="cs-CZ" sz="3600" dirty="0" smtClean="0"/>
              <a:t> </a:t>
            </a:r>
            <a:r>
              <a:rPr lang="cs-CZ" sz="3600" dirty="0" err="1" smtClean="0"/>
              <a:t>Mutter</a:t>
            </a:r>
            <a:r>
              <a:rPr lang="cs-CZ" sz="3600" dirty="0" smtClean="0"/>
              <a:t> </a:t>
            </a:r>
            <a:r>
              <a:rPr lang="cs-CZ" sz="3600" dirty="0" err="1" smtClean="0"/>
              <a:t>übernehmen</a:t>
            </a:r>
            <a:r>
              <a:rPr lang="cs-CZ" sz="3600" dirty="0" smtClean="0"/>
              <a:t>.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cs-CZ" sz="2800" dirty="0" smtClean="0"/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sz="3600" i="1" dirty="0" smtClean="0"/>
              <a:t>Eva </a:t>
            </a:r>
            <a:r>
              <a:rPr lang="cs-CZ" sz="3600" i="1" dirty="0" err="1" smtClean="0"/>
              <a:t>studiert</a:t>
            </a:r>
            <a:r>
              <a:rPr lang="cs-CZ" sz="3600" i="1" dirty="0" smtClean="0"/>
              <a:t> </a:t>
            </a:r>
            <a:r>
              <a:rPr lang="cs-CZ" sz="3600" i="1" dirty="0" err="1" smtClean="0"/>
              <a:t>Medizin</a:t>
            </a:r>
            <a:r>
              <a:rPr lang="cs-CZ" sz="3600" i="1" dirty="0" smtClean="0"/>
              <a:t> um (</a:t>
            </a:r>
            <a:r>
              <a:rPr lang="cs-CZ" sz="3600" i="1" dirty="0" err="1" smtClean="0"/>
              <a:t>so</a:t>
            </a:r>
            <a:r>
              <a:rPr lang="cs-CZ" sz="3600" i="1" dirty="0" smtClean="0"/>
              <a:t>) </a:t>
            </a:r>
            <a:r>
              <a:rPr lang="cs-CZ" sz="3600" i="1" dirty="0" err="1" smtClean="0"/>
              <a:t>später</a:t>
            </a:r>
            <a:r>
              <a:rPr lang="cs-CZ" sz="3600" i="1" dirty="0" smtClean="0"/>
              <a:t> </a:t>
            </a:r>
            <a:r>
              <a:rPr lang="cs-CZ" sz="3600" i="1" dirty="0" err="1" smtClean="0"/>
              <a:t>die</a:t>
            </a:r>
            <a:r>
              <a:rPr lang="cs-CZ" sz="3600" i="1" dirty="0" smtClean="0"/>
              <a:t> </a:t>
            </a:r>
            <a:r>
              <a:rPr lang="cs-CZ" sz="3600" i="1" dirty="0" err="1" smtClean="0"/>
              <a:t>Arztpraxis</a:t>
            </a:r>
            <a:r>
              <a:rPr lang="cs-CZ" sz="3600" i="1" dirty="0" smtClean="0"/>
              <a:t> </a:t>
            </a:r>
            <a:r>
              <a:rPr lang="cs-CZ" sz="3600" i="1" dirty="0" err="1" smtClean="0"/>
              <a:t>ihrer</a:t>
            </a:r>
            <a:r>
              <a:rPr lang="cs-CZ" sz="3600" i="1" dirty="0" smtClean="0"/>
              <a:t> </a:t>
            </a:r>
            <a:r>
              <a:rPr lang="cs-CZ" sz="3600" i="1" dirty="0" err="1" smtClean="0"/>
              <a:t>Mutter</a:t>
            </a:r>
            <a:r>
              <a:rPr lang="cs-CZ" sz="3600" i="1" dirty="0" smtClean="0"/>
              <a:t> </a:t>
            </a:r>
            <a:r>
              <a:rPr lang="cs-CZ" sz="3600" i="1" dirty="0" err="1" smtClean="0"/>
              <a:t>zu</a:t>
            </a:r>
            <a:r>
              <a:rPr lang="cs-CZ" sz="3600" i="1" dirty="0" smtClean="0"/>
              <a:t> </a:t>
            </a:r>
            <a:r>
              <a:rPr lang="cs-CZ" sz="3600" i="1" dirty="0" err="1" smtClean="0"/>
              <a:t>übernehmen</a:t>
            </a:r>
            <a:r>
              <a:rPr lang="cs-CZ" sz="3600" i="1" dirty="0" smtClean="0"/>
              <a:t> / </a:t>
            </a:r>
            <a:r>
              <a:rPr lang="cs-CZ" sz="3600" i="1" dirty="0" err="1" smtClean="0"/>
              <a:t>übernehmen</a:t>
            </a:r>
            <a:r>
              <a:rPr lang="cs-CZ" sz="3600" i="1" dirty="0" smtClean="0"/>
              <a:t> </a:t>
            </a:r>
            <a:r>
              <a:rPr lang="cs-CZ" sz="3600" i="1" dirty="0" err="1" smtClean="0"/>
              <a:t>zu</a:t>
            </a:r>
            <a:r>
              <a:rPr lang="cs-CZ" sz="3600" i="1" dirty="0" smtClean="0"/>
              <a:t> </a:t>
            </a:r>
            <a:r>
              <a:rPr lang="cs-CZ" sz="3600" i="1" dirty="0" err="1" smtClean="0"/>
              <a:t>können</a:t>
            </a:r>
            <a:r>
              <a:rPr lang="cs-CZ" sz="3600" i="1" dirty="0" smtClean="0"/>
              <a:t>.</a:t>
            </a:r>
          </a:p>
        </p:txBody>
      </p:sp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eaLnBrk="1" hangingPunct="1">
              <a:buFontTx/>
              <a:buNone/>
            </a:pPr>
            <a:r>
              <a:rPr lang="cs-CZ" smtClean="0"/>
              <a:t> </a:t>
            </a:r>
            <a:r>
              <a:rPr lang="cs-CZ" sz="3600" smtClean="0"/>
              <a:t>Viele Leute leben in Monaco. </a:t>
            </a:r>
          </a:p>
          <a:p>
            <a:pPr marL="0" indent="0" eaLnBrk="1" hangingPunct="1">
              <a:buFontTx/>
              <a:buNone/>
            </a:pPr>
            <a:r>
              <a:rPr lang="cs-CZ" sz="3600" smtClean="0"/>
              <a:t>Sie müssen weniger Steuer bezahlen.</a:t>
            </a:r>
          </a:p>
          <a:p>
            <a:pPr marL="0" indent="0" eaLnBrk="1" hangingPunct="1">
              <a:buFontTx/>
              <a:buNone/>
            </a:pPr>
            <a:r>
              <a:rPr lang="cs-CZ" sz="3600" smtClean="0"/>
              <a:t> </a:t>
            </a:r>
          </a:p>
          <a:p>
            <a:pPr marL="0" indent="0" eaLnBrk="1" hangingPunct="1">
              <a:buFontTx/>
              <a:buNone/>
            </a:pPr>
            <a:endParaRPr lang="cs-CZ" smtClean="0"/>
          </a:p>
        </p:txBody>
      </p:sp>
      <p:sp>
        <p:nvSpPr>
          <p:cNvPr id="17410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eaLnBrk="1" hangingPunct="1">
              <a:buFontTx/>
              <a:buNone/>
            </a:pPr>
            <a:r>
              <a:rPr lang="cs-CZ" smtClean="0"/>
              <a:t> </a:t>
            </a:r>
            <a:r>
              <a:rPr lang="cs-CZ" sz="3600" smtClean="0"/>
              <a:t>Viele Leute leben in Monaco.  </a:t>
            </a:r>
          </a:p>
          <a:p>
            <a:pPr marL="0" indent="0" eaLnBrk="1" hangingPunct="1">
              <a:buFontTx/>
              <a:buNone/>
            </a:pPr>
            <a:r>
              <a:rPr lang="cs-CZ" sz="3600" smtClean="0"/>
              <a:t>Sie müssen weniger Steuer bezahlen.</a:t>
            </a:r>
          </a:p>
          <a:p>
            <a:pPr marL="0" indent="0" eaLnBrk="1" hangingPunct="1">
              <a:buFontTx/>
              <a:buNone/>
            </a:pPr>
            <a:r>
              <a:rPr lang="cs-CZ" sz="3600" smtClean="0"/>
              <a:t> </a:t>
            </a:r>
          </a:p>
          <a:p>
            <a:pPr marL="0" indent="0" eaLnBrk="1" hangingPunct="1">
              <a:buFontTx/>
              <a:buNone/>
            </a:pPr>
            <a:r>
              <a:rPr lang="cs-CZ" sz="3600" i="1" smtClean="0"/>
              <a:t>Viele Leute leben in Monaco um weniger Steuern bezahlen zu müssen.</a:t>
            </a:r>
          </a:p>
          <a:p>
            <a:pPr marL="0" indent="0" eaLnBrk="1" hangingPunct="1">
              <a:buFontTx/>
              <a:buNone/>
            </a:pPr>
            <a:r>
              <a:rPr lang="cs-CZ" sz="3600" i="1" smtClean="0"/>
              <a:t> </a:t>
            </a:r>
          </a:p>
          <a:p>
            <a:pPr marL="0" indent="0" eaLnBrk="1" hangingPunct="1">
              <a:buFontTx/>
              <a:buNone/>
            </a:pPr>
            <a:endParaRPr lang="cs-CZ" smtClean="0"/>
          </a:p>
        </p:txBody>
      </p:sp>
      <p:sp>
        <p:nvSpPr>
          <p:cNvPr id="1843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609600" indent="-609600" eaLnBrk="1" hangingPunct="1">
              <a:lnSpc>
                <a:spcPct val="90000"/>
              </a:lnSpc>
              <a:buFontTx/>
              <a:buAutoNum type="arabicParenR"/>
            </a:pPr>
            <a:r>
              <a:rPr lang="cs-CZ" smtClean="0"/>
              <a:t>Měl by ses projít, abys pak lépe usnul.</a:t>
            </a:r>
          </a:p>
          <a:p>
            <a:pPr marL="609600" indent="-609600" eaLnBrk="1" hangingPunct="1">
              <a:lnSpc>
                <a:spcPct val="90000"/>
              </a:lnSpc>
              <a:buFontTx/>
              <a:buAutoNum type="arabicParenR"/>
            </a:pPr>
            <a:r>
              <a:rPr lang="cs-CZ" smtClean="0"/>
              <a:t>Koupím mu novou košili, abych ho překvapila.</a:t>
            </a:r>
          </a:p>
          <a:p>
            <a:pPr marL="609600" indent="-609600" eaLnBrk="1" hangingPunct="1">
              <a:lnSpc>
                <a:spcPct val="90000"/>
              </a:lnSpc>
              <a:buFontTx/>
              <a:buAutoNum type="arabicParenR"/>
            </a:pPr>
            <a:r>
              <a:rPr lang="cs-CZ" smtClean="0"/>
              <a:t>Všechno si zapisovala, aby nic nezapomněla.</a:t>
            </a:r>
          </a:p>
          <a:p>
            <a:pPr marL="609600" indent="-609600" eaLnBrk="1" hangingPunct="1">
              <a:lnSpc>
                <a:spcPct val="90000"/>
              </a:lnSpc>
              <a:buFontTx/>
              <a:buAutoNum type="arabicParenR"/>
            </a:pPr>
            <a:r>
              <a:rPr lang="cs-CZ" smtClean="0"/>
              <a:t>Chodíme do školy, abychom se učili.</a:t>
            </a:r>
          </a:p>
          <a:p>
            <a:pPr marL="609600" indent="-609600" eaLnBrk="1" hangingPunct="1">
              <a:lnSpc>
                <a:spcPct val="90000"/>
              </a:lnSpc>
              <a:buFontTx/>
              <a:buAutoNum type="arabicParenR"/>
            </a:pPr>
            <a:r>
              <a:rPr lang="cs-CZ" smtClean="0"/>
              <a:t>Ženy dělají všechno, aby se líbily mužům.</a:t>
            </a:r>
          </a:p>
          <a:p>
            <a:pPr marL="609600" indent="-609600" eaLnBrk="1" hangingPunct="1">
              <a:lnSpc>
                <a:spcPct val="90000"/>
              </a:lnSpc>
              <a:buFontTx/>
              <a:buAutoNum type="arabicParenR"/>
            </a:pPr>
            <a:r>
              <a:rPr lang="cs-CZ" smtClean="0"/>
              <a:t>To udělal proto, aby tě rozzlobil.</a:t>
            </a:r>
          </a:p>
        </p:txBody>
      </p:sp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dirty="0" err="1" smtClean="0"/>
              <a:t>Übersetzen</a:t>
            </a:r>
            <a:r>
              <a:rPr lang="cs-CZ" dirty="0" smtClean="0"/>
              <a:t> </a:t>
            </a:r>
            <a:r>
              <a:rPr lang="cs-CZ" dirty="0" err="1" smtClean="0"/>
              <a:t>Sie</a:t>
            </a: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Tx/>
              <a:buAutoNum type="arabicParenR"/>
            </a:pPr>
            <a:r>
              <a:rPr lang="cs-CZ" sz="2400" dirty="0" err="1" smtClean="0"/>
              <a:t>Du</a:t>
            </a:r>
            <a:r>
              <a:rPr lang="cs-CZ" sz="2400" dirty="0" smtClean="0"/>
              <a:t> </a:t>
            </a:r>
            <a:r>
              <a:rPr lang="cs-CZ" sz="2400" dirty="0" err="1" smtClean="0"/>
              <a:t>solltest</a:t>
            </a:r>
            <a:r>
              <a:rPr lang="cs-CZ" sz="2400" dirty="0" smtClean="0"/>
              <a:t> </a:t>
            </a:r>
            <a:r>
              <a:rPr lang="cs-CZ" sz="2400" dirty="0" err="1" smtClean="0"/>
              <a:t>spazierengehen</a:t>
            </a:r>
            <a:r>
              <a:rPr lang="cs-CZ" sz="2400" dirty="0" smtClean="0"/>
              <a:t> um </a:t>
            </a:r>
            <a:r>
              <a:rPr lang="cs-CZ" sz="2400" dirty="0" err="1" smtClean="0"/>
              <a:t>dann</a:t>
            </a:r>
            <a:r>
              <a:rPr lang="cs-CZ" sz="2400" dirty="0" smtClean="0"/>
              <a:t> </a:t>
            </a:r>
            <a:r>
              <a:rPr lang="cs-CZ" sz="2400" dirty="0" err="1" smtClean="0"/>
              <a:t>besser</a:t>
            </a:r>
            <a:r>
              <a:rPr lang="cs-CZ" sz="2400" dirty="0" smtClean="0"/>
              <a:t> </a:t>
            </a:r>
            <a:r>
              <a:rPr lang="cs-CZ" sz="2400" dirty="0" err="1" smtClean="0"/>
              <a:t>einzuschlafen</a:t>
            </a:r>
            <a:r>
              <a:rPr lang="cs-CZ" sz="2400" dirty="0" smtClean="0"/>
              <a:t>.</a:t>
            </a:r>
          </a:p>
          <a:p>
            <a:pPr marL="514350" indent="-514350">
              <a:buFontTx/>
              <a:buAutoNum type="arabicParenR"/>
            </a:pPr>
            <a:r>
              <a:rPr lang="cs-CZ" sz="2400" dirty="0" err="1" smtClean="0"/>
              <a:t>Ich</a:t>
            </a:r>
            <a:r>
              <a:rPr lang="cs-CZ" sz="2400" dirty="0" smtClean="0"/>
              <a:t> kaufe </a:t>
            </a:r>
            <a:r>
              <a:rPr lang="cs-CZ" sz="2400" dirty="0" err="1" smtClean="0"/>
              <a:t>ihm</a:t>
            </a:r>
            <a:r>
              <a:rPr lang="cs-CZ" sz="2400" dirty="0" smtClean="0"/>
              <a:t> </a:t>
            </a:r>
            <a:r>
              <a:rPr lang="cs-CZ" sz="2400" dirty="0" err="1" smtClean="0"/>
              <a:t>ein</a:t>
            </a:r>
            <a:r>
              <a:rPr lang="cs-CZ" sz="2400" dirty="0" smtClean="0"/>
              <a:t> </a:t>
            </a:r>
            <a:r>
              <a:rPr lang="cs-CZ" sz="2400" dirty="0" err="1" smtClean="0"/>
              <a:t>neues</a:t>
            </a:r>
            <a:r>
              <a:rPr lang="cs-CZ" sz="2400" dirty="0" smtClean="0"/>
              <a:t> </a:t>
            </a:r>
            <a:r>
              <a:rPr lang="cs-CZ" sz="2400" dirty="0" err="1" smtClean="0"/>
              <a:t>Hemd</a:t>
            </a:r>
            <a:r>
              <a:rPr lang="cs-CZ" sz="2400" dirty="0" smtClean="0"/>
              <a:t> um </a:t>
            </a:r>
            <a:r>
              <a:rPr lang="cs-CZ" sz="2400" dirty="0" err="1" smtClean="0"/>
              <a:t>ihn</a:t>
            </a:r>
            <a:r>
              <a:rPr lang="cs-CZ" sz="2400" dirty="0" smtClean="0"/>
              <a:t> </a:t>
            </a:r>
            <a:r>
              <a:rPr lang="cs-CZ" sz="2400" dirty="0" err="1" smtClean="0"/>
              <a:t>zu</a:t>
            </a:r>
            <a:r>
              <a:rPr lang="cs-CZ" sz="2400" dirty="0" smtClean="0"/>
              <a:t> </a:t>
            </a:r>
            <a:r>
              <a:rPr lang="cs-CZ" sz="2400" dirty="0" err="1" smtClean="0"/>
              <a:t>überraschen</a:t>
            </a:r>
            <a:r>
              <a:rPr lang="cs-CZ" sz="2400" dirty="0" smtClean="0"/>
              <a:t>.</a:t>
            </a:r>
          </a:p>
          <a:p>
            <a:pPr marL="514350" indent="-514350">
              <a:buFontTx/>
              <a:buAutoNum type="arabicParenR"/>
            </a:pPr>
            <a:r>
              <a:rPr lang="cs-CZ" sz="2400" dirty="0" err="1" smtClean="0"/>
              <a:t>Sie</a:t>
            </a:r>
            <a:r>
              <a:rPr lang="cs-CZ" sz="2400" dirty="0" smtClean="0"/>
              <a:t> </a:t>
            </a:r>
            <a:r>
              <a:rPr lang="cs-CZ" sz="2400" dirty="0" err="1" smtClean="0"/>
              <a:t>hat</a:t>
            </a:r>
            <a:r>
              <a:rPr lang="cs-CZ" sz="2400" dirty="0" smtClean="0"/>
              <a:t> </a:t>
            </a:r>
            <a:r>
              <a:rPr lang="cs-CZ" sz="2400" dirty="0" err="1" smtClean="0"/>
              <a:t>sich</a:t>
            </a:r>
            <a:r>
              <a:rPr lang="cs-CZ" sz="2400" dirty="0" smtClean="0"/>
              <a:t> </a:t>
            </a:r>
            <a:r>
              <a:rPr lang="cs-CZ" sz="2400" dirty="0" err="1" smtClean="0"/>
              <a:t>alles</a:t>
            </a:r>
            <a:r>
              <a:rPr lang="cs-CZ" sz="2400" dirty="0" smtClean="0"/>
              <a:t> </a:t>
            </a:r>
            <a:r>
              <a:rPr lang="cs-CZ" sz="2400" dirty="0" err="1" smtClean="0"/>
              <a:t>aufgeschrieben</a:t>
            </a:r>
            <a:r>
              <a:rPr lang="cs-CZ" sz="2400" dirty="0" smtClean="0"/>
              <a:t> um </a:t>
            </a:r>
            <a:r>
              <a:rPr lang="cs-CZ" sz="2400" dirty="0" err="1" smtClean="0"/>
              <a:t>nichts</a:t>
            </a:r>
            <a:r>
              <a:rPr lang="cs-CZ" sz="2400" dirty="0" smtClean="0"/>
              <a:t> </a:t>
            </a:r>
            <a:r>
              <a:rPr lang="cs-CZ" sz="2400" dirty="0" err="1" smtClean="0"/>
              <a:t>zu</a:t>
            </a:r>
            <a:r>
              <a:rPr lang="cs-CZ" sz="2400" dirty="0" smtClean="0"/>
              <a:t> </a:t>
            </a:r>
            <a:r>
              <a:rPr lang="cs-CZ" sz="2400" dirty="0" err="1" smtClean="0"/>
              <a:t>vergessen</a:t>
            </a:r>
            <a:r>
              <a:rPr lang="cs-CZ" sz="2400" dirty="0" smtClean="0"/>
              <a:t>.</a:t>
            </a:r>
          </a:p>
          <a:p>
            <a:pPr marL="514350" indent="-514350">
              <a:buFontTx/>
              <a:buAutoNum type="arabicParenR"/>
            </a:pPr>
            <a:r>
              <a:rPr lang="cs-CZ" sz="2400" dirty="0" err="1" smtClean="0"/>
              <a:t>Wir</a:t>
            </a:r>
            <a:r>
              <a:rPr lang="cs-CZ" sz="2400" dirty="0" smtClean="0"/>
              <a:t> </a:t>
            </a:r>
            <a:r>
              <a:rPr lang="cs-CZ" sz="2400" dirty="0" err="1" smtClean="0"/>
              <a:t>gehen</a:t>
            </a:r>
            <a:r>
              <a:rPr lang="cs-CZ" sz="2400" dirty="0" smtClean="0"/>
              <a:t> in </a:t>
            </a:r>
            <a:r>
              <a:rPr lang="cs-CZ" sz="2400" dirty="0" err="1" smtClean="0"/>
              <a:t>die</a:t>
            </a:r>
            <a:r>
              <a:rPr lang="cs-CZ" sz="2400" dirty="0" smtClean="0"/>
              <a:t> </a:t>
            </a:r>
            <a:r>
              <a:rPr lang="cs-CZ" sz="2400" dirty="0" err="1" smtClean="0"/>
              <a:t>Schule</a:t>
            </a:r>
            <a:r>
              <a:rPr lang="cs-CZ" sz="2400" dirty="0" smtClean="0"/>
              <a:t> um </a:t>
            </a:r>
            <a:r>
              <a:rPr lang="cs-CZ" sz="2400" dirty="0" err="1" smtClean="0"/>
              <a:t>zu</a:t>
            </a:r>
            <a:r>
              <a:rPr lang="cs-CZ" sz="2400" dirty="0" smtClean="0"/>
              <a:t> </a:t>
            </a:r>
            <a:r>
              <a:rPr lang="cs-CZ" sz="2400" dirty="0" err="1" smtClean="0"/>
              <a:t>lernen</a:t>
            </a:r>
            <a:r>
              <a:rPr lang="cs-CZ" sz="2400" dirty="0" smtClean="0"/>
              <a:t>.</a:t>
            </a:r>
          </a:p>
          <a:p>
            <a:pPr marL="514350" indent="-514350">
              <a:buFontTx/>
              <a:buAutoNum type="arabicParenR"/>
            </a:pPr>
            <a:r>
              <a:rPr lang="cs-CZ" sz="2400" dirty="0" smtClean="0"/>
              <a:t>Die </a:t>
            </a:r>
            <a:r>
              <a:rPr lang="cs-CZ" sz="2400" dirty="0" err="1" smtClean="0"/>
              <a:t>Frauen</a:t>
            </a:r>
            <a:r>
              <a:rPr lang="cs-CZ" sz="2400" dirty="0" smtClean="0"/>
              <a:t> machen </a:t>
            </a:r>
            <a:r>
              <a:rPr lang="cs-CZ" sz="2400" dirty="0" err="1" smtClean="0"/>
              <a:t>alles</a:t>
            </a:r>
            <a:r>
              <a:rPr lang="cs-CZ" sz="2400" dirty="0" smtClean="0"/>
              <a:t> um den </a:t>
            </a:r>
            <a:r>
              <a:rPr lang="cs-CZ" sz="2400" dirty="0" err="1" smtClean="0"/>
              <a:t>Männern</a:t>
            </a:r>
            <a:r>
              <a:rPr lang="cs-CZ" sz="2400" dirty="0" smtClean="0"/>
              <a:t> </a:t>
            </a:r>
            <a:r>
              <a:rPr lang="cs-CZ" sz="2400" dirty="0" err="1" smtClean="0"/>
              <a:t>zu</a:t>
            </a:r>
            <a:r>
              <a:rPr lang="cs-CZ" sz="2400" dirty="0" smtClean="0"/>
              <a:t> </a:t>
            </a:r>
            <a:r>
              <a:rPr lang="cs-CZ" sz="2400" dirty="0" err="1" smtClean="0"/>
              <a:t>gefallen</a:t>
            </a:r>
            <a:r>
              <a:rPr lang="cs-CZ" sz="2400" dirty="0" smtClean="0"/>
              <a:t>.</a:t>
            </a:r>
          </a:p>
          <a:p>
            <a:pPr marL="514350" indent="-514350">
              <a:buFontTx/>
              <a:buAutoNum type="arabicParenR"/>
            </a:pPr>
            <a:r>
              <a:rPr lang="cs-CZ" sz="2400" dirty="0" err="1" smtClean="0"/>
              <a:t>Das</a:t>
            </a:r>
            <a:r>
              <a:rPr lang="cs-CZ" sz="2400" dirty="0" smtClean="0"/>
              <a:t> </a:t>
            </a:r>
            <a:r>
              <a:rPr lang="cs-CZ" sz="2400" dirty="0" err="1" smtClean="0"/>
              <a:t>hat</a:t>
            </a:r>
            <a:r>
              <a:rPr lang="cs-CZ" sz="2400" dirty="0" smtClean="0"/>
              <a:t> </a:t>
            </a:r>
            <a:r>
              <a:rPr lang="cs-CZ" sz="2400" dirty="0" err="1" smtClean="0"/>
              <a:t>er</a:t>
            </a:r>
            <a:r>
              <a:rPr lang="cs-CZ" sz="2400" dirty="0" smtClean="0"/>
              <a:t> </a:t>
            </a:r>
            <a:r>
              <a:rPr lang="cs-CZ" sz="2400" dirty="0" err="1" smtClean="0"/>
              <a:t>deswegen</a:t>
            </a:r>
            <a:r>
              <a:rPr lang="cs-CZ" sz="2400" dirty="0" smtClean="0"/>
              <a:t> </a:t>
            </a:r>
            <a:r>
              <a:rPr lang="cs-CZ" sz="2400" smtClean="0"/>
              <a:t>gemacht </a:t>
            </a:r>
            <a:r>
              <a:rPr lang="cs-CZ" sz="2400" dirty="0" smtClean="0"/>
              <a:t>um </a:t>
            </a:r>
            <a:r>
              <a:rPr lang="cs-CZ" sz="2400" dirty="0" err="1" smtClean="0"/>
              <a:t>dich</a:t>
            </a:r>
            <a:r>
              <a:rPr lang="cs-CZ" sz="2400" dirty="0" smtClean="0"/>
              <a:t> </a:t>
            </a:r>
            <a:r>
              <a:rPr lang="cs-CZ" sz="2400" dirty="0" err="1" smtClean="0"/>
              <a:t>zu</a:t>
            </a:r>
            <a:r>
              <a:rPr lang="cs-CZ" sz="2400" dirty="0" smtClean="0"/>
              <a:t> </a:t>
            </a:r>
            <a:r>
              <a:rPr lang="cs-CZ" sz="2400" dirty="0" err="1" smtClean="0"/>
              <a:t>ärgern</a:t>
            </a:r>
            <a:r>
              <a:rPr lang="cs-CZ" sz="2400" dirty="0" smtClean="0"/>
              <a:t>.</a:t>
            </a:r>
          </a:p>
        </p:txBody>
      </p:sp>
      <p:sp>
        <p:nvSpPr>
          <p:cNvPr id="2048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Die </a:t>
            </a:r>
            <a:r>
              <a:rPr lang="cs-CZ" dirty="0" err="1" smtClean="0"/>
              <a:t>Lösung</a:t>
            </a: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09728" indent="0">
              <a:buNone/>
            </a:pPr>
            <a:r>
              <a:rPr lang="cs-CZ" sz="1600" dirty="0"/>
              <a:t>DUDEN. </a:t>
            </a:r>
            <a:r>
              <a:rPr lang="cs-CZ" sz="1600" i="1" dirty="0"/>
              <a:t>Německý výkladový slovník s českými ekvivalenty,</a:t>
            </a:r>
            <a:r>
              <a:rPr lang="cs-CZ" sz="1600" dirty="0"/>
              <a:t> Mladá Fronta, Praha, 1993, ISBN 80-204-0392-2.</a:t>
            </a:r>
          </a:p>
          <a:p>
            <a:pPr marL="109728" indent="0">
              <a:buNone/>
            </a:pPr>
            <a:endParaRPr lang="cs-CZ" sz="1600" dirty="0" smtClean="0"/>
          </a:p>
          <a:p>
            <a:pPr marL="109728" indent="0">
              <a:buNone/>
            </a:pPr>
            <a:r>
              <a:rPr lang="cs-CZ" sz="1600" dirty="0"/>
              <a:t>DUBOVÁ, Jarmila: </a:t>
            </a:r>
            <a:r>
              <a:rPr lang="cs-CZ" sz="1600" i="1" dirty="0"/>
              <a:t>Němčina – přehled středoškolské gramatiky, </a:t>
            </a:r>
            <a:r>
              <a:rPr lang="cs-CZ" sz="1600" dirty="0"/>
              <a:t>nakladatelství Petra </a:t>
            </a:r>
            <a:r>
              <a:rPr lang="cs-CZ" sz="1600" dirty="0" err="1"/>
              <a:t>Velanová</a:t>
            </a:r>
            <a:r>
              <a:rPr lang="cs-CZ" sz="1600" dirty="0"/>
              <a:t>, Třebíč, 2009, ISBN 978-80-86873-09-1.  </a:t>
            </a:r>
          </a:p>
          <a:p>
            <a:pPr marL="109728" indent="0">
              <a:buNone/>
            </a:pPr>
            <a:endParaRPr lang="cs-CZ" sz="1600" dirty="0"/>
          </a:p>
          <a:p>
            <a:pPr marL="109728" indent="0">
              <a:buNone/>
            </a:pPr>
            <a:r>
              <a:rPr lang="cs-CZ" sz="1600" dirty="0"/>
              <a:t>DUBOVÁ, Jarmila: </a:t>
            </a:r>
            <a:r>
              <a:rPr lang="cs-CZ" sz="1600" i="1" dirty="0"/>
              <a:t>Němčina – cvičebnice středoškolské gramatiky, </a:t>
            </a:r>
            <a:r>
              <a:rPr lang="cs-CZ" sz="1600" dirty="0"/>
              <a:t>nakladatelství Petra </a:t>
            </a:r>
            <a:r>
              <a:rPr lang="cs-CZ" sz="1600" dirty="0" err="1"/>
              <a:t>Velanová</a:t>
            </a:r>
            <a:r>
              <a:rPr lang="cs-CZ" sz="1600" dirty="0"/>
              <a:t>, Třebíč, 2009, ISBN 978-80-86873-10-7.</a:t>
            </a:r>
          </a:p>
          <a:p>
            <a:pPr marL="109728" indent="0">
              <a:buNone/>
            </a:pPr>
            <a:endParaRPr lang="cs-CZ" sz="1600" dirty="0" smtClean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Použitá literatura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02558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116</TotalTime>
  <Words>613</Words>
  <Application>Microsoft Office PowerPoint</Application>
  <PresentationFormat>Předvádění na obrazovce (4:3)</PresentationFormat>
  <Paragraphs>108</Paragraphs>
  <Slides>24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24</vt:i4>
      </vt:variant>
    </vt:vector>
  </HeadingPairs>
  <TitlesOfParts>
    <vt:vector size="25" baseType="lpstr">
      <vt:lpstr>Shluk</vt:lpstr>
      <vt:lpstr>Prezentace aplikace PowerPoint</vt:lpstr>
      <vt:lpstr>Finalsätze – um…zu</vt:lpstr>
      <vt:lpstr>Finalsätze mit der Infinitivkonstruktion um…zu</vt:lpstr>
      <vt:lpstr>Prezentace aplikace PowerPoint</vt:lpstr>
      <vt:lpstr>Prezentace aplikace PowerPoint</vt:lpstr>
      <vt:lpstr>Die Übungen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Übersetzen Sie</vt:lpstr>
      <vt:lpstr>Die Lösung</vt:lpstr>
      <vt:lpstr>Použitá literatura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Finalsätze – um…zu</dc:title>
  <dc:creator>Lenka</dc:creator>
  <cp:lastModifiedBy>Jiří Veselý</cp:lastModifiedBy>
  <cp:revision>17</cp:revision>
  <dcterms:created xsi:type="dcterms:W3CDTF">2011-05-03T20:45:25Z</dcterms:created>
  <dcterms:modified xsi:type="dcterms:W3CDTF">2014-03-03T21:30:25Z</dcterms:modified>
</cp:coreProperties>
</file>