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62" r:id="rId10"/>
    <p:sldId id="263" r:id="rId11"/>
    <p:sldId id="270" r:id="rId12"/>
    <p:sldId id="271" r:id="rId13"/>
    <p:sldId id="266" r:id="rId14"/>
    <p:sldId id="267" r:id="rId15"/>
    <p:sldId id="269" r:id="rId16"/>
    <p:sldId id="27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AEB70980-B67D-49EA-B54D-97B346E84C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E11041A2-B166-412D-89EA-2BB6375887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AC3A669A-965C-4755-8BD1-A2D1C6BE64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9DC191-78CB-41BB-92F2-3419EC0ED9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4C3206-C420-48E2-93AC-45FC9379C93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22B9ACE2-6FCB-4671-8D06-B7FB063948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EDF6F4-1293-4E64-9A57-60430CF5DB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2CFD9CD5-1E64-445C-AA7D-A83D305D75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1CE319A-9E03-475D-8631-F834D357A5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E691F6-AF6B-4F0E-9E60-9E9ED1FBEF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F5090-5204-485F-866A-9983F3919F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EAD415C-2444-4D9E-BD3C-A20BD67D9C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i="1" dirty="0" smtClean="0"/>
              <a:t>Datum: 2. 9. 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 </a:t>
            </a:r>
            <a:r>
              <a:rPr lang="cs-CZ" dirty="0" smtClean="0"/>
              <a:t>VY_32_INOVACE_168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</a:t>
            </a:r>
            <a:r>
              <a:rPr lang="cs-CZ" dirty="0" smtClean="0"/>
              <a:t>Mgr. Lenka </a:t>
            </a:r>
            <a:r>
              <a:rPr lang="cs-CZ" dirty="0" err="1" smtClean="0"/>
              <a:t>Pávková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Futur</a:t>
            </a:r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Německý jazyk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4.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30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 </a:t>
            </a:r>
            <a:r>
              <a:rPr lang="cs-CZ" dirty="0" smtClean="0"/>
              <a:t>Žáci jsou schopni vytvořit správný tvar a pořádek větných členů a použít je v příslušné větě. Správně tento gramatický jev aplikují do praxe.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počítač, projektor, psací potřeby pro studenty</a:t>
            </a:r>
          </a:p>
          <a:p>
            <a:r>
              <a:rPr lang="cs-CZ" b="1" i="1" dirty="0" smtClean="0"/>
              <a:t>Poznámka: </a:t>
            </a:r>
            <a:r>
              <a:rPr lang="cs-CZ" dirty="0" smtClean="0"/>
              <a:t>Vyučující promítne probíranou látku na plátno nebo na tabuli a studentům ji vysvětlí. Studenti poté již pracují samostatně a zkouší si probrané učivo na konkrétních cvičeních. </a:t>
            </a:r>
            <a:r>
              <a:rPr lang="cs-CZ" smtClean="0"/>
              <a:t>Vše následně vyučující se žáky zkontroluje.</a:t>
            </a:r>
            <a:endParaRPr lang="cs-CZ" dirty="0" smtClean="0"/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Prezentace pomocí </a:t>
            </a:r>
            <a:r>
              <a:rPr lang="cs-CZ" dirty="0" err="1" smtClean="0"/>
              <a:t>Power</a:t>
            </a:r>
            <a:r>
              <a:rPr lang="cs-CZ" dirty="0" smtClean="0"/>
              <a:t> Pointu je názorná, studenti si lépe oživí probranou látku. Následně si ji mohou procvičit. Zapojení audiovizuální techniky do výuky.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FUTUR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sz="6000" b="1" u="sng" dirty="0" smtClean="0"/>
              <a:t>FUTUR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5400" u="sng" smtClean="0"/>
              <a:t>werden + Infinitiv</a:t>
            </a:r>
            <a:r>
              <a:rPr lang="cs-CZ" smtClean="0"/>
              <a:t> </a:t>
            </a:r>
          </a:p>
          <a:p>
            <a:pPr eaLnBrk="1" hangingPunct="1">
              <a:buFontTx/>
              <a:buNone/>
            </a:pPr>
            <a:r>
              <a:rPr lang="cs-CZ" smtClean="0"/>
              <a:t>Ich </a:t>
            </a:r>
            <a:r>
              <a:rPr lang="cs-CZ" b="1" smtClean="0"/>
              <a:t>werde</a:t>
            </a:r>
            <a:r>
              <a:rPr lang="cs-CZ" smtClean="0"/>
              <a:t> es ihm sagen.</a:t>
            </a:r>
          </a:p>
          <a:p>
            <a:pPr eaLnBrk="1" hangingPunct="1">
              <a:buFontTx/>
              <a:buNone/>
            </a:pPr>
            <a:r>
              <a:rPr lang="cs-CZ" smtClean="0"/>
              <a:t>Du </a:t>
            </a:r>
            <a:r>
              <a:rPr lang="cs-CZ" b="1" smtClean="0"/>
              <a:t>wirst </a:t>
            </a:r>
            <a:r>
              <a:rPr lang="cs-CZ" smtClean="0"/>
              <a:t>es ihm sagen.</a:t>
            </a:r>
          </a:p>
          <a:p>
            <a:pPr eaLnBrk="1" hangingPunct="1">
              <a:buFontTx/>
              <a:buNone/>
            </a:pPr>
            <a:r>
              <a:rPr lang="cs-CZ" smtClean="0"/>
              <a:t>Er/sie/es </a:t>
            </a:r>
            <a:r>
              <a:rPr lang="cs-CZ" b="1" smtClean="0"/>
              <a:t>wird</a:t>
            </a:r>
            <a:r>
              <a:rPr lang="cs-CZ" smtClean="0"/>
              <a:t> es ihm sagen.</a:t>
            </a:r>
          </a:p>
          <a:p>
            <a:pPr eaLnBrk="1" hangingPunct="1">
              <a:buFontTx/>
              <a:buNone/>
            </a:pPr>
            <a:r>
              <a:rPr lang="cs-CZ" smtClean="0"/>
              <a:t>Wir </a:t>
            </a:r>
            <a:r>
              <a:rPr lang="cs-CZ" b="1" smtClean="0"/>
              <a:t>werden</a:t>
            </a:r>
            <a:r>
              <a:rPr lang="cs-CZ" smtClean="0"/>
              <a:t> es ihm sagen.</a:t>
            </a:r>
          </a:p>
          <a:p>
            <a:pPr eaLnBrk="1" hangingPunct="1">
              <a:buFontTx/>
              <a:buNone/>
            </a:pPr>
            <a:r>
              <a:rPr lang="cs-CZ" smtClean="0"/>
              <a:t>Ihr </a:t>
            </a:r>
            <a:r>
              <a:rPr lang="cs-CZ" b="1" smtClean="0"/>
              <a:t>werdet</a:t>
            </a:r>
            <a:r>
              <a:rPr lang="cs-CZ" smtClean="0"/>
              <a:t> es ihm sagen.</a:t>
            </a:r>
          </a:p>
          <a:p>
            <a:pPr eaLnBrk="1" hangingPunct="1">
              <a:buFontTx/>
              <a:buNone/>
            </a:pPr>
            <a:r>
              <a:rPr lang="cs-CZ" smtClean="0"/>
              <a:t>Sie/sie </a:t>
            </a:r>
            <a:r>
              <a:rPr lang="cs-CZ" b="1" smtClean="0"/>
              <a:t>werden</a:t>
            </a:r>
            <a:r>
              <a:rPr lang="cs-CZ" smtClean="0"/>
              <a:t> es ihm sagen.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sz="4800" b="1" u="sng" dirty="0" smtClean="0"/>
              <a:t>Futur - </a:t>
            </a:r>
            <a:r>
              <a:rPr lang="cs-CZ" sz="4800" b="1" u="sng" dirty="0" err="1" smtClean="0"/>
              <a:t>Modalverben</a:t>
            </a:r>
            <a:endParaRPr lang="cs-CZ" sz="4800" b="1" u="sng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smtClean="0"/>
              <a:t>Der Arzt </a:t>
            </a:r>
            <a:r>
              <a:rPr lang="cs-CZ" sz="2800" b="1" smtClean="0"/>
              <a:t>muss</a:t>
            </a:r>
            <a:r>
              <a:rPr lang="cs-CZ" sz="2800" smtClean="0"/>
              <a:t> ihn noch einmal </a:t>
            </a:r>
            <a:r>
              <a:rPr lang="cs-CZ" sz="2800" b="1" smtClean="0"/>
              <a:t>untersuchen</a:t>
            </a:r>
            <a:r>
              <a:rPr lang="cs-CZ" smtClean="0"/>
              <a:t>.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2800" i="1" smtClean="0"/>
              <a:t>Der Arzt </a:t>
            </a:r>
            <a:r>
              <a:rPr lang="cs-CZ" sz="2800" b="1" i="1" smtClean="0"/>
              <a:t>wird</a:t>
            </a:r>
            <a:r>
              <a:rPr lang="cs-CZ" sz="2800" i="1" smtClean="0"/>
              <a:t> ihn noch einmal </a:t>
            </a:r>
            <a:r>
              <a:rPr lang="cs-CZ" sz="2800" b="1" i="1" smtClean="0"/>
              <a:t>untersuchen</a:t>
            </a:r>
            <a:r>
              <a:rPr lang="cs-CZ" sz="2800" i="1" smtClean="0"/>
              <a:t> </a:t>
            </a:r>
            <a:r>
              <a:rPr lang="cs-CZ" sz="2800" b="1" i="1" smtClean="0"/>
              <a:t>müssen.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cs-CZ" sz="4800" b="1" u="sng" dirty="0" smtClean="0"/>
              <a:t>Futur – </a:t>
            </a:r>
            <a:r>
              <a:rPr lang="cs-CZ" sz="4800" b="1" u="sng" dirty="0" err="1" smtClean="0"/>
              <a:t>sein</a:t>
            </a:r>
            <a:r>
              <a:rPr lang="cs-CZ" sz="4800" b="1" u="sng" dirty="0" smtClean="0"/>
              <a:t>, </a:t>
            </a:r>
            <a:r>
              <a:rPr lang="cs-CZ" sz="4800" b="1" u="sng" dirty="0" err="1" smtClean="0"/>
              <a:t>haben</a:t>
            </a:r>
            <a:endParaRPr lang="cs-CZ" sz="4800" b="1" u="sng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dirty="0" smtClean="0"/>
              <a:t> </a:t>
            </a:r>
            <a:r>
              <a:rPr lang="cs-CZ" sz="2800" dirty="0" err="1" smtClean="0"/>
              <a:t>sicher</a:t>
            </a:r>
            <a:r>
              <a:rPr lang="cs-CZ" sz="2800" dirty="0" smtClean="0"/>
              <a:t> </a:t>
            </a:r>
            <a:r>
              <a:rPr lang="cs-CZ" sz="2800" dirty="0" err="1" smtClean="0"/>
              <a:t>damit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zufrieden</a:t>
            </a:r>
            <a:r>
              <a:rPr lang="cs-CZ" sz="28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2800" i="1" dirty="0" err="1" smtClean="0"/>
              <a:t>Sie</a:t>
            </a:r>
            <a:r>
              <a:rPr lang="cs-CZ" sz="2800" i="1" dirty="0" smtClean="0"/>
              <a:t> </a:t>
            </a:r>
            <a:r>
              <a:rPr lang="cs-CZ" sz="2800" b="1" i="1" dirty="0" err="1" smtClean="0"/>
              <a:t>werden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sicher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damit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nicht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zufrieden</a:t>
            </a:r>
            <a:r>
              <a:rPr lang="cs-CZ" sz="2800" i="1" dirty="0" smtClean="0"/>
              <a:t> </a:t>
            </a:r>
            <a:r>
              <a:rPr lang="cs-CZ" sz="2800" b="1" i="1" dirty="0" err="1" smtClean="0"/>
              <a:t>sein</a:t>
            </a:r>
            <a:r>
              <a:rPr lang="cs-CZ" sz="2800" b="1" i="1" dirty="0" smtClean="0"/>
              <a:t>.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viele</a:t>
            </a:r>
            <a:r>
              <a:rPr lang="cs-CZ" sz="2800" dirty="0" smtClean="0"/>
              <a:t> </a:t>
            </a:r>
            <a:r>
              <a:rPr lang="cs-CZ" sz="2800" dirty="0" err="1" smtClean="0"/>
              <a:t>Betten</a:t>
            </a:r>
            <a:r>
              <a:rPr lang="cs-CZ" sz="2800" dirty="0" smtClean="0"/>
              <a:t> </a:t>
            </a:r>
            <a:r>
              <a:rPr lang="cs-CZ" sz="2800" b="1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Krankenhaus</a:t>
            </a:r>
            <a:r>
              <a:rPr lang="cs-CZ" sz="2800" dirty="0" smtClean="0"/>
              <a:t>?</a:t>
            </a:r>
          </a:p>
          <a:p>
            <a:pPr eaLnBrk="1" hangingPunct="1">
              <a:buFontTx/>
              <a:buNone/>
            </a:pPr>
            <a:r>
              <a:rPr lang="cs-CZ" sz="2800" i="1" dirty="0" err="1" smtClean="0"/>
              <a:t>Wie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viel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Betten</a:t>
            </a:r>
            <a:r>
              <a:rPr lang="cs-CZ" sz="2800" i="1" dirty="0" smtClean="0"/>
              <a:t> </a:t>
            </a:r>
            <a:r>
              <a:rPr lang="cs-CZ" sz="2800" b="1" i="1" dirty="0" err="1" smtClean="0"/>
              <a:t>wird</a:t>
            </a:r>
            <a:r>
              <a:rPr lang="cs-CZ" sz="2800" b="1" i="1" dirty="0" smtClean="0"/>
              <a:t> </a:t>
            </a:r>
            <a:r>
              <a:rPr lang="cs-CZ" sz="2800" i="1" dirty="0" err="1" smtClean="0"/>
              <a:t>dieses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Krankenhaus</a:t>
            </a:r>
            <a:r>
              <a:rPr lang="cs-CZ" sz="2800" i="1" dirty="0" smtClean="0"/>
              <a:t> </a:t>
            </a:r>
            <a:r>
              <a:rPr lang="cs-CZ" sz="2800" b="1" i="1" dirty="0" err="1" smtClean="0"/>
              <a:t>haben</a:t>
            </a:r>
            <a:r>
              <a:rPr lang="cs-CZ" sz="2800" i="1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u="sng" dirty="0" err="1" smtClean="0"/>
              <a:t>Bilden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Sie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Sätze</a:t>
            </a:r>
            <a:r>
              <a:rPr lang="cs-CZ" b="1" u="sng" dirty="0" smtClean="0"/>
              <a:t> – </a:t>
            </a:r>
            <a:r>
              <a:rPr lang="cs-CZ" b="1" u="sng" dirty="0" err="1" smtClean="0"/>
              <a:t>mit</a:t>
            </a:r>
            <a:r>
              <a:rPr lang="cs-CZ" b="1" u="sng" dirty="0" smtClean="0"/>
              <a:t> Futur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r>
              <a:rPr lang="cs-CZ" sz="2800" dirty="0" smtClean="0"/>
              <a:t>1)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 –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Mittagessen</a:t>
            </a:r>
            <a:r>
              <a:rPr lang="cs-CZ" sz="2800" dirty="0" smtClean="0"/>
              <a:t> </a:t>
            </a:r>
            <a:r>
              <a:rPr lang="cs-CZ" sz="2800" dirty="0" err="1" smtClean="0"/>
              <a:t>kocht</a:t>
            </a:r>
            <a:r>
              <a:rPr lang="cs-CZ" sz="2800" dirty="0" smtClean="0"/>
              <a:t> </a:t>
            </a:r>
            <a:r>
              <a:rPr lang="cs-CZ" sz="2800" dirty="0" err="1" smtClean="0"/>
              <a:t>allen</a:t>
            </a:r>
            <a:r>
              <a:rPr lang="cs-CZ" sz="28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2) </a:t>
            </a:r>
            <a:r>
              <a:rPr lang="cs-CZ" sz="2800" dirty="0" err="1" smtClean="0"/>
              <a:t>Wir</a:t>
            </a:r>
            <a:r>
              <a:rPr lang="cs-CZ" sz="2800" dirty="0" smtClean="0"/>
              <a:t> – </a:t>
            </a:r>
            <a:r>
              <a:rPr lang="cs-CZ" sz="2800" dirty="0" err="1" smtClean="0"/>
              <a:t>einladen</a:t>
            </a:r>
            <a:r>
              <a:rPr lang="cs-CZ" sz="2800" dirty="0" smtClean="0"/>
              <a:t> </a:t>
            </a:r>
            <a:r>
              <a:rPr lang="cs-CZ" sz="2800" dirty="0" err="1" smtClean="0"/>
              <a:t>unsere</a:t>
            </a:r>
            <a:r>
              <a:rPr lang="cs-CZ" sz="2800" dirty="0" smtClean="0"/>
              <a:t> </a:t>
            </a:r>
            <a:r>
              <a:rPr lang="cs-CZ" sz="2800" dirty="0" err="1" smtClean="0"/>
              <a:t>Bekannte</a:t>
            </a:r>
            <a:r>
              <a:rPr lang="cs-CZ" sz="28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3) </a:t>
            </a:r>
            <a:r>
              <a:rPr lang="cs-CZ" sz="2800" dirty="0" err="1" smtClean="0"/>
              <a:t>Wer</a:t>
            </a:r>
            <a:r>
              <a:rPr lang="cs-CZ" sz="2800" dirty="0" smtClean="0"/>
              <a:t> – </a:t>
            </a:r>
            <a:r>
              <a:rPr lang="cs-CZ" sz="2800" dirty="0" err="1" smtClean="0"/>
              <a:t>mit</a:t>
            </a:r>
            <a:r>
              <a:rPr lang="cs-CZ" sz="2800" dirty="0" smtClean="0"/>
              <a:t> den </a:t>
            </a:r>
            <a:r>
              <a:rPr lang="cs-CZ" sz="2800" dirty="0" err="1" smtClean="0"/>
              <a:t>Kindern</a:t>
            </a:r>
            <a:r>
              <a:rPr lang="cs-CZ" sz="2800" dirty="0" smtClean="0"/>
              <a:t> </a:t>
            </a:r>
            <a:r>
              <a:rPr lang="cs-CZ" sz="2800" dirty="0" err="1" smtClean="0"/>
              <a:t>fahren</a:t>
            </a:r>
            <a:r>
              <a:rPr lang="cs-CZ" sz="2800" dirty="0" smtClean="0"/>
              <a:t> </a:t>
            </a:r>
            <a:r>
              <a:rPr lang="cs-CZ" sz="2800" dirty="0" err="1" smtClean="0"/>
              <a:t>zum</a:t>
            </a:r>
            <a:r>
              <a:rPr lang="cs-CZ" sz="2800" dirty="0" smtClean="0"/>
              <a:t> </a:t>
            </a:r>
            <a:r>
              <a:rPr lang="cs-CZ" sz="2800" dirty="0" err="1" smtClean="0"/>
              <a:t>Arzt</a:t>
            </a:r>
            <a:r>
              <a:rPr lang="cs-CZ" sz="2800" dirty="0" smtClean="0"/>
              <a:t>?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4)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Freund</a:t>
            </a:r>
            <a:r>
              <a:rPr lang="cs-CZ" sz="2800" dirty="0" smtClean="0"/>
              <a:t> – </a:t>
            </a:r>
            <a:r>
              <a:rPr lang="cs-CZ" sz="2800" dirty="0" err="1" smtClean="0"/>
              <a:t>hier</a:t>
            </a:r>
            <a:r>
              <a:rPr lang="cs-CZ" sz="2800" dirty="0" smtClean="0"/>
              <a:t> </a:t>
            </a:r>
            <a:r>
              <a:rPr lang="cs-CZ" sz="2800" dirty="0" err="1" smtClean="0"/>
              <a:t>sitzen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lange</a:t>
            </a:r>
            <a:r>
              <a:rPr lang="cs-CZ" sz="28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5) </a:t>
            </a:r>
            <a:r>
              <a:rPr lang="cs-CZ" sz="2800" dirty="0" err="1" smtClean="0"/>
              <a:t>Was</a:t>
            </a:r>
            <a:r>
              <a:rPr lang="cs-CZ" sz="2800" dirty="0" smtClean="0"/>
              <a:t> –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machst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Buch</a:t>
            </a:r>
            <a:r>
              <a:rPr lang="cs-CZ" sz="2800" dirty="0" smtClean="0"/>
              <a:t>?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6) </a:t>
            </a:r>
            <a:r>
              <a:rPr lang="cs-CZ" sz="2800" dirty="0" err="1" smtClean="0"/>
              <a:t>Unser</a:t>
            </a:r>
            <a:r>
              <a:rPr lang="cs-CZ" sz="2800" dirty="0" smtClean="0"/>
              <a:t> </a:t>
            </a:r>
            <a:r>
              <a:rPr lang="cs-CZ" sz="2800" dirty="0" err="1" smtClean="0"/>
              <a:t>Sohn</a:t>
            </a:r>
            <a:r>
              <a:rPr lang="cs-CZ" sz="2800" dirty="0" smtClean="0"/>
              <a:t> – Hanz he</a:t>
            </a:r>
            <a:r>
              <a:rPr lang="de-DE" sz="2800" dirty="0" err="1" smtClean="0"/>
              <a:t>ißen</a:t>
            </a:r>
            <a:r>
              <a:rPr lang="de-DE" sz="2800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7) </a:t>
            </a:r>
            <a:r>
              <a:rPr lang="cs-CZ" sz="2800" dirty="0" err="1" smtClean="0"/>
              <a:t>Wann</a:t>
            </a:r>
            <a:r>
              <a:rPr lang="cs-CZ" sz="2800" dirty="0" smtClean="0"/>
              <a:t> – </a:t>
            </a:r>
            <a:r>
              <a:rPr lang="cs-CZ" sz="2800" dirty="0" err="1" smtClean="0"/>
              <a:t>deine</a:t>
            </a:r>
            <a:r>
              <a:rPr lang="cs-CZ" sz="2800" dirty="0" smtClean="0"/>
              <a:t> </a:t>
            </a:r>
            <a:r>
              <a:rPr lang="cs-CZ" sz="2800" dirty="0" err="1" smtClean="0"/>
              <a:t>Mutter</a:t>
            </a:r>
            <a:r>
              <a:rPr lang="cs-CZ" sz="2800" dirty="0" smtClean="0"/>
              <a:t> </a:t>
            </a:r>
            <a:r>
              <a:rPr lang="cs-CZ" sz="2800" dirty="0" err="1" smtClean="0"/>
              <a:t>spricht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Lehrer</a:t>
            </a:r>
            <a:r>
              <a:rPr lang="cs-CZ" sz="2800" dirty="0" smtClean="0"/>
              <a:t>?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8)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diesem</a:t>
            </a:r>
            <a:r>
              <a:rPr lang="cs-CZ" sz="2800" dirty="0" smtClean="0"/>
              <a:t> </a:t>
            </a:r>
            <a:r>
              <a:rPr lang="cs-CZ" sz="2800" dirty="0" err="1" smtClean="0"/>
              <a:t>Polizisten</a:t>
            </a:r>
            <a:r>
              <a:rPr lang="cs-CZ" sz="2800" dirty="0" smtClean="0"/>
              <a:t> –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sprechen</a:t>
            </a:r>
            <a:r>
              <a:rPr lang="cs-CZ" sz="2800" dirty="0" smtClean="0"/>
              <a:t> </a:t>
            </a:r>
            <a:r>
              <a:rPr lang="cs-CZ" sz="2800" dirty="0" err="1" smtClean="0"/>
              <a:t>gar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9) In einer Woche – wir wissen schon mehr.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10) Nach dem Mittagessen – wir fahren mit euch.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11) Wer – Ordnung machen nach dem Frühstück?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12) Diese Arbeit – fertig sein nach dem Mittagessen.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13) Unsere Mutter – das Bild bekommt sie von dem Opa.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14) Der Bruder – kauft das Motorrad in einer Woche.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15) Dieser Mann – arbeitet hier nicht mehr.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16) Der Bericht von den Studenten – ist kurz.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endParaRPr lang="cs-CZ" dirty="0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Meine Schwester wird allen das Mittagessen kochen.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Wir werden unsere Bekannte einladen.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Wer wird mit den Kindern zum Arzt fahren?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Ihr Freund wird hier mit uns noch lange sitzen.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Was wirst du mit dem Buch machen?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Unser Sohn wird Hanz he</a:t>
            </a:r>
            <a:r>
              <a:rPr lang="de-DE" sz="1600" smtClean="0"/>
              <a:t>ißen.</a:t>
            </a:r>
            <a:endParaRPr lang="cs-CZ" sz="1600" smtClean="0"/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Wann wird deine Mutter mit dem Lehrer sprechen?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Mit diesem Polizisten werden wir gar nicht sprechen.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In einer Woche werden wir schon mehr wissen.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Nach dem Mittagessen werden wir mit euch fahren.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Wer wird nach dem Frühstück Ordnung machen?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Diese Arbeit wird nach dem Mittagessen fertig sein.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 Unsere Mutter wird das Bild sie von dem Opa bekommen.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Der Bruder wird das Motorrad in einer Woche kaufen.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Dieser Mann wird hier nicht mehr arbeiten.</a:t>
            </a:r>
          </a:p>
          <a:p>
            <a:pPr marL="457200" indent="-457200" eaLnBrk="1" hangingPunct="1">
              <a:buFontTx/>
              <a:buAutoNum type="arabicParenR"/>
            </a:pPr>
            <a:r>
              <a:rPr lang="cs-CZ" sz="1600" smtClean="0"/>
              <a:t>Der Bericht von den Studenten wird kurz sein.</a:t>
            </a:r>
          </a:p>
          <a:p>
            <a:pPr marL="457200" indent="-457200" eaLnBrk="1" hangingPunct="1">
              <a:buFontTx/>
              <a:buAutoNum type="arabicParenR"/>
            </a:pPr>
            <a:endParaRPr lang="cs-CZ" sz="1600" smtClean="0"/>
          </a:p>
          <a:p>
            <a:pPr marL="457200" indent="-457200" eaLnBrk="1" hangingPunct="1">
              <a:buFontTx/>
              <a:buAutoNum type="arabicParenR"/>
            </a:pPr>
            <a:endParaRPr lang="cs-CZ" sz="2000" smtClean="0"/>
          </a:p>
          <a:p>
            <a:pPr marL="457200" indent="-457200" eaLnBrk="1" hangingPunct="1">
              <a:buFontTx/>
              <a:buAutoNum type="arabicParenR"/>
            </a:pPr>
            <a:endParaRPr lang="cs-CZ" sz="2000" smtClean="0"/>
          </a:p>
          <a:p>
            <a:pPr marL="457200" indent="-457200" eaLnBrk="1" hangingPunct="1">
              <a:buFontTx/>
              <a:buAutoNum type="arabicParenR"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Übersetzen Sie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Budu to muset obstarat.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Budu to muset obstarat.</a:t>
            </a:r>
          </a:p>
          <a:p>
            <a:pPr eaLnBrk="1" hangingPunct="1">
              <a:buFontTx/>
              <a:buNone/>
            </a:pPr>
            <a:r>
              <a:rPr lang="cs-CZ" i="1" smtClean="0"/>
              <a:t>Ich werde es besorgen müssen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Übersetzen Sie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Příští týden jim to budou muset říci.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Příští týden jim to budou muset říci.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i="1" smtClean="0"/>
              <a:t>Nächste Woche werden sie es ihnen sagen müssen.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Übersetzen Sie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Jejich syn jim bude muset tento víkend na zahradě pomoci, protože příští víkend nebude moci přijet ze školy domů.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Jejich syn jim bude muset tento víkend pomoci na zahradě, protože příští víkend nebude moci přijet ze školy domů.</a:t>
            </a:r>
          </a:p>
          <a:p>
            <a:pPr eaLnBrk="1" hangingPunct="1">
              <a:buFontTx/>
              <a:buNone/>
            </a:pPr>
            <a:endParaRPr lang="cs-CZ" i="1" smtClean="0"/>
          </a:p>
          <a:p>
            <a:pPr eaLnBrk="1" hangingPunct="1">
              <a:buFontTx/>
              <a:buNone/>
            </a:pPr>
            <a:r>
              <a:rPr lang="cs-CZ" i="1" smtClean="0"/>
              <a:t>Ihr Sohn wird ihnen dieses Wochenende im Garten helfen müssen, weil er nächstes Wochenende nicht aus der Schule nach Hause kommen können wird.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/>
            <a:r>
              <a:rPr lang="cs-CZ" sz="4000" b="1" u="sng" dirty="0" err="1" smtClean="0"/>
              <a:t>Was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werden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Sie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heute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Nachmittag</a:t>
            </a:r>
            <a:r>
              <a:rPr lang="cs-CZ" sz="4000" b="1" u="sng" dirty="0" smtClean="0"/>
              <a:t> machen?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Nachmittag</a:t>
            </a:r>
            <a:r>
              <a:rPr lang="cs-CZ" dirty="0" smtClean="0"/>
              <a:t> machen </a:t>
            </a:r>
            <a:r>
              <a:rPr lang="cs-CZ" dirty="0" err="1" smtClean="0"/>
              <a:t>werden</a:t>
            </a:r>
            <a:r>
              <a:rPr lang="cs-CZ" dirty="0" smtClean="0"/>
              <a:t>. 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bleiben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err="1" smtClean="0"/>
              <a:t>Werden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Café </a:t>
            </a:r>
            <a:r>
              <a:rPr lang="cs-CZ" dirty="0" err="1" smtClean="0"/>
              <a:t>gehen</a:t>
            </a:r>
            <a:r>
              <a:rPr lang="cs-CZ" dirty="0" smtClean="0"/>
              <a:t>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DUBOVÁ, Jarmila: </a:t>
            </a:r>
            <a:r>
              <a:rPr lang="cs-CZ" sz="1600" i="1" dirty="0"/>
              <a:t>Němčina – přehled středoškolské gramatiky, </a:t>
            </a:r>
            <a:r>
              <a:rPr lang="cs-CZ" sz="1600" dirty="0"/>
              <a:t>nakladatelství Petra </a:t>
            </a:r>
            <a:r>
              <a:rPr lang="cs-CZ" sz="1600" dirty="0" err="1"/>
              <a:t>Velanová</a:t>
            </a:r>
            <a:r>
              <a:rPr lang="cs-CZ" sz="1600" dirty="0"/>
              <a:t>, Třebíč, 2009, ISBN 978-80-86873-09-1.  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DUDEN. </a:t>
            </a:r>
            <a:r>
              <a:rPr lang="cs-CZ" sz="1600" i="1" dirty="0"/>
              <a:t>Německý výkladový slovník s českými ekvivalenty,</a:t>
            </a:r>
            <a:r>
              <a:rPr lang="cs-CZ" sz="1600" dirty="0"/>
              <a:t> Mladá Fronta, Praha, 1993, ISBN 80-204-0392-2.</a:t>
            </a:r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3908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610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FUTUR</vt:lpstr>
      <vt:lpstr>FUTUR</vt:lpstr>
      <vt:lpstr>Futur - Modalverben</vt:lpstr>
      <vt:lpstr>Futur – sein, haben</vt:lpstr>
      <vt:lpstr>Bilden Sie Sätze – mit Futur</vt:lpstr>
      <vt:lpstr>Prezentace aplikace PowerPoint</vt:lpstr>
      <vt:lpstr>Die Lösung</vt:lpstr>
      <vt:lpstr>Übersetzen Sie</vt:lpstr>
      <vt:lpstr>Prezentace aplikace PowerPoint</vt:lpstr>
      <vt:lpstr>Übersetzen Sie</vt:lpstr>
      <vt:lpstr>Prezentace aplikace PowerPoint</vt:lpstr>
      <vt:lpstr>Übersetzen Sie</vt:lpstr>
      <vt:lpstr>Prezentace aplikace PowerPoint</vt:lpstr>
      <vt:lpstr>Was werden Sie heute Nachmittag machen?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</dc:title>
  <dc:creator>Lenka</dc:creator>
  <cp:lastModifiedBy>Jiří Veselý</cp:lastModifiedBy>
  <cp:revision>8</cp:revision>
  <dcterms:created xsi:type="dcterms:W3CDTF">2011-11-07T20:39:30Z</dcterms:created>
  <dcterms:modified xsi:type="dcterms:W3CDTF">2014-03-03T21:32:03Z</dcterms:modified>
</cp:coreProperties>
</file>