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AF0132CB-2D93-43B0-AAFD-947659591C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1B4723C7-B63B-4ADA-819A-6F4C0C6EF2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773F0A75-18C0-4601-AF29-FD03ED1F6D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5D2778-44CB-4C54-8895-072B06786E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2B36BE-B4A8-4EDD-B9A6-A90BBC57FB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06E158B4-2692-476B-BFA6-14D4314378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C2A79E-7C92-420A-B311-5099B4B76E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477F7BB0-4BE6-4472-8B26-6AB5D64FEC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D16125AF-3D45-4EFB-9A2F-53946470EA7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C7A752-3FC5-4AB6-BDFF-C3A4F98458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F20031-E554-4F74-919D-72544EF2B9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782FDD0-0A9C-45F7-9E18-2FE38C2A8D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i="1" dirty="0" smtClean="0"/>
              <a:t>Datum: 15. 9. 2013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r>
              <a:rPr lang="cs-CZ" b="1" i="1" dirty="0" smtClean="0"/>
              <a:t>Číslo DUM:</a:t>
            </a:r>
            <a:r>
              <a:rPr lang="cs-CZ" b="1" dirty="0" smtClean="0"/>
              <a:t> </a:t>
            </a:r>
            <a:r>
              <a:rPr lang="cs-CZ" dirty="0" smtClean="0"/>
              <a:t>VY_32_INOVACE_170</a:t>
            </a:r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</a:t>
            </a:r>
            <a:r>
              <a:rPr lang="cs-CZ" dirty="0" smtClean="0"/>
              <a:t>Mgr. Lenka </a:t>
            </a:r>
            <a:r>
              <a:rPr lang="cs-CZ" dirty="0" err="1" smtClean="0"/>
              <a:t>Pávková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dirty="0" err="1" smtClean="0"/>
              <a:t>Pronominaladverbien</a:t>
            </a:r>
            <a:endParaRPr lang="cs-CZ" dirty="0" smtClean="0"/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Německý jazyk</a:t>
            </a:r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</a:t>
            </a:r>
            <a:r>
              <a:rPr lang="cs-CZ" dirty="0" smtClean="0"/>
              <a:t>4.</a:t>
            </a:r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30 minut</a:t>
            </a:r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 : </a:t>
            </a:r>
            <a:r>
              <a:rPr lang="cs-CZ" dirty="0" smtClean="0"/>
              <a:t>Žáci jsou schopni vytvořit správný gramatický tvar a pořádek větných členů a použít je v příslušné větě. Správně tento gramatický jev aplikují do praxe. </a:t>
            </a:r>
          </a:p>
          <a:p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počítač, projektor, psací potřeby pro žáky</a:t>
            </a:r>
          </a:p>
          <a:p>
            <a:r>
              <a:rPr lang="cs-CZ" b="1" i="1" dirty="0" smtClean="0"/>
              <a:t>Poznámka:</a:t>
            </a:r>
            <a:r>
              <a:rPr lang="cs-CZ" dirty="0" smtClean="0"/>
              <a:t> Vyučující promítne probíranou látku na plátno nebo na tabuli a studentům ji vysvětlí. Studenti poté již pracují samostatně a zkouší si probrané učivo na konkrétních cvičeních. Vše následně vyučující se žáky zkontroluje. Na tento materiál navazuje VY_32_INOVACE_171.</a:t>
            </a:r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Prezentace pomocí </a:t>
            </a:r>
            <a:r>
              <a:rPr lang="cs-CZ" dirty="0" err="1" smtClean="0"/>
              <a:t>Power</a:t>
            </a:r>
            <a:r>
              <a:rPr lang="cs-CZ" dirty="0" smtClean="0"/>
              <a:t> Pointu je názorná, studenti si lépe oživí probranou látku. Následně si ji mohou procvičit. Zapojení audiovizuální techniky do výuky.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cs-CZ" sz="4000" b="1" dirty="0" err="1" smtClean="0"/>
              <a:t>Pronominaladverbien</a:t>
            </a:r>
            <a:endParaRPr lang="cs-CZ" sz="4000" b="1" dirty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cs-CZ" sz="4000" b="1" dirty="0" smtClean="0"/>
              <a:t>Zájmenná příslovce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dirty="0" smtClean="0"/>
              <a:t>DIE BILDUNG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worüber</a:t>
            </a:r>
            <a:r>
              <a:rPr lang="cs-CZ" sz="2800" dirty="0" smtClean="0"/>
              <a:t> – </a:t>
            </a:r>
            <a:r>
              <a:rPr lang="cs-CZ" sz="2800" dirty="0" err="1" smtClean="0"/>
              <a:t>darüber</a:t>
            </a:r>
            <a:r>
              <a:rPr lang="cs-CZ" sz="2800" dirty="0" smtClean="0"/>
              <a:t>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err="1" smtClean="0"/>
              <a:t>über</a:t>
            </a:r>
            <a:r>
              <a:rPr lang="cs-CZ" sz="2800" dirty="0" smtClean="0"/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wovon</a:t>
            </a:r>
            <a:r>
              <a:rPr lang="cs-CZ" sz="2800" dirty="0" smtClean="0"/>
              <a:t> – </a:t>
            </a:r>
            <a:r>
              <a:rPr lang="cs-CZ" sz="2800" dirty="0" err="1" smtClean="0"/>
              <a:t>davon</a:t>
            </a:r>
            <a:r>
              <a:rPr lang="cs-CZ" sz="2800" dirty="0" smtClean="0"/>
              <a:t>	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err="1" smtClean="0"/>
              <a:t>von</a:t>
            </a:r>
            <a:endParaRPr lang="cs-CZ" sz="2800" i="1" u="sng" dirty="0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wofür</a:t>
            </a:r>
            <a:r>
              <a:rPr lang="cs-CZ" sz="2800" dirty="0" smtClean="0"/>
              <a:t> – </a:t>
            </a:r>
            <a:r>
              <a:rPr lang="cs-CZ" sz="2800" dirty="0" err="1" smtClean="0"/>
              <a:t>dafür</a:t>
            </a:r>
            <a:r>
              <a:rPr lang="cs-CZ" sz="2800" dirty="0" smtClean="0"/>
              <a:t>	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err="1" smtClean="0"/>
              <a:t>für</a:t>
            </a:r>
            <a:endParaRPr lang="cs-CZ" sz="2800" i="1" u="sng" dirty="0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wobei</a:t>
            </a:r>
            <a:r>
              <a:rPr lang="cs-CZ" sz="2800" dirty="0" smtClean="0"/>
              <a:t> – </a:t>
            </a:r>
            <a:r>
              <a:rPr lang="cs-CZ" sz="2800" dirty="0" err="1" smtClean="0"/>
              <a:t>dabei</a:t>
            </a:r>
            <a:r>
              <a:rPr lang="cs-CZ" sz="2800" dirty="0" smtClean="0"/>
              <a:t>	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err="1" smtClean="0"/>
              <a:t>bei</a:t>
            </a:r>
            <a:endParaRPr lang="cs-CZ" sz="2800" i="1" u="sng" dirty="0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wozu</a:t>
            </a:r>
            <a:r>
              <a:rPr lang="cs-CZ" sz="2800" dirty="0" smtClean="0"/>
              <a:t> – </a:t>
            </a:r>
            <a:r>
              <a:rPr lang="cs-CZ" sz="2800" dirty="0" err="1" smtClean="0"/>
              <a:t>dazu</a:t>
            </a:r>
            <a:r>
              <a:rPr lang="cs-CZ" sz="2800" dirty="0" smtClean="0"/>
              <a:t>	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err="1" smtClean="0"/>
              <a:t>zu</a:t>
            </a:r>
            <a:endParaRPr lang="cs-CZ" sz="2800" i="1" u="sng" dirty="0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womit</a:t>
            </a:r>
            <a:r>
              <a:rPr lang="cs-CZ" sz="2800" dirty="0" smtClean="0"/>
              <a:t> – </a:t>
            </a:r>
            <a:r>
              <a:rPr lang="cs-CZ" sz="2800" dirty="0" err="1" smtClean="0"/>
              <a:t>damit</a:t>
            </a:r>
            <a:r>
              <a:rPr lang="cs-CZ" sz="2800" dirty="0" smtClean="0"/>
              <a:t>	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err="1" smtClean="0"/>
              <a:t>mit</a:t>
            </a:r>
            <a:endParaRPr lang="cs-CZ" sz="2800" i="1" u="sng" dirty="0" smtClean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wonach</a:t>
            </a:r>
            <a:r>
              <a:rPr lang="cs-CZ" sz="2800" dirty="0" smtClean="0"/>
              <a:t> – </a:t>
            </a:r>
            <a:r>
              <a:rPr lang="cs-CZ" sz="2800" dirty="0" err="1" smtClean="0"/>
              <a:t>danach</a:t>
            </a:r>
            <a:r>
              <a:rPr lang="cs-CZ" sz="2800" dirty="0" smtClean="0"/>
              <a:t>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 + </a:t>
            </a:r>
            <a:r>
              <a:rPr lang="cs-CZ" sz="2800" i="1" u="sng" dirty="0" smtClean="0"/>
              <a:t>nach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worum</a:t>
            </a:r>
            <a:r>
              <a:rPr lang="cs-CZ" sz="2800" dirty="0" smtClean="0"/>
              <a:t> – </a:t>
            </a:r>
            <a:r>
              <a:rPr lang="cs-CZ" sz="2800" dirty="0" err="1" smtClean="0"/>
              <a:t>darum</a:t>
            </a:r>
            <a:r>
              <a:rPr lang="cs-CZ" sz="2800" dirty="0" smtClean="0"/>
              <a:t>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smtClean="0"/>
              <a:t>um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2800" dirty="0" err="1" smtClean="0"/>
              <a:t>woran</a:t>
            </a:r>
            <a:r>
              <a:rPr lang="cs-CZ" sz="2800" dirty="0" smtClean="0"/>
              <a:t> – </a:t>
            </a:r>
            <a:r>
              <a:rPr lang="cs-CZ" sz="2800" dirty="0" err="1" smtClean="0"/>
              <a:t>daran</a:t>
            </a:r>
            <a:r>
              <a:rPr lang="cs-CZ" sz="2800" dirty="0" smtClean="0"/>
              <a:t>		= </a:t>
            </a:r>
            <a:r>
              <a:rPr lang="cs-CZ" sz="2800" dirty="0" err="1" smtClean="0"/>
              <a:t>wo</a:t>
            </a:r>
            <a:r>
              <a:rPr lang="cs-CZ" sz="2800" dirty="0" smtClean="0"/>
              <a:t>-/</a:t>
            </a:r>
            <a:r>
              <a:rPr lang="cs-CZ" sz="2800" dirty="0" err="1" smtClean="0"/>
              <a:t>da</a:t>
            </a:r>
            <a:r>
              <a:rPr lang="cs-CZ" sz="2800" dirty="0" smtClean="0"/>
              <a:t>- + </a:t>
            </a:r>
            <a:r>
              <a:rPr lang="cs-CZ" sz="2800" i="1" u="sng" dirty="0" err="1" smtClean="0"/>
              <a:t>an</a:t>
            </a:r>
            <a:endParaRPr lang="cs-CZ" sz="2800" i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dirty="0" err="1" smtClean="0"/>
              <a:t>Beispiele</a:t>
            </a:r>
            <a:r>
              <a:rPr lang="cs-CZ" b="1" dirty="0" smtClean="0"/>
              <a:t> </a:t>
            </a:r>
            <a:r>
              <a:rPr lang="cs-CZ" b="1" dirty="0" err="1" smtClean="0"/>
              <a:t>einiger</a:t>
            </a:r>
            <a:r>
              <a:rPr lang="cs-CZ" b="1" dirty="0" smtClean="0"/>
              <a:t> verben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sich</a:t>
            </a:r>
            <a:r>
              <a:rPr lang="cs-CZ" u="sng" dirty="0" smtClean="0"/>
              <a:t> </a:t>
            </a:r>
            <a:r>
              <a:rPr lang="cs-CZ" u="sng" dirty="0" err="1" smtClean="0"/>
              <a:t>freuen</a:t>
            </a:r>
            <a:r>
              <a:rPr lang="cs-CZ" u="sng" dirty="0" smtClean="0"/>
              <a:t> </a:t>
            </a:r>
            <a:r>
              <a:rPr lang="cs-CZ" b="1" u="sng" dirty="0" err="1" smtClean="0"/>
              <a:t>über</a:t>
            </a:r>
            <a:endParaRPr lang="cs-CZ" b="1" u="sng" dirty="0" smtClean="0"/>
          </a:p>
          <a:p>
            <a:pPr eaLnBrk="1" hangingPunct="1">
              <a:buFontTx/>
              <a:buNone/>
            </a:pPr>
            <a:endParaRPr lang="cs-CZ" i="1" dirty="0" smtClean="0"/>
          </a:p>
          <a:p>
            <a:pPr eaLnBrk="1" hangingPunct="1">
              <a:buFontTx/>
              <a:buNone/>
            </a:pPr>
            <a:r>
              <a:rPr lang="cs-CZ" i="1" dirty="0" smtClean="0"/>
              <a:t>Die </a:t>
            </a:r>
            <a:r>
              <a:rPr lang="cs-CZ" i="1" dirty="0" err="1" smtClean="0"/>
              <a:t>Kinder</a:t>
            </a:r>
            <a:r>
              <a:rPr lang="cs-CZ" i="1" dirty="0" smtClean="0"/>
              <a:t> </a:t>
            </a:r>
            <a:r>
              <a:rPr lang="cs-CZ" i="1" dirty="0" err="1" smtClean="0"/>
              <a:t>freuen</a:t>
            </a:r>
            <a:r>
              <a:rPr lang="cs-CZ" i="1" dirty="0" smtClean="0"/>
              <a:t> </a:t>
            </a:r>
            <a:r>
              <a:rPr lang="cs-CZ" i="1" dirty="0" err="1" smtClean="0"/>
              <a:t>sich</a:t>
            </a:r>
            <a:r>
              <a:rPr lang="cs-CZ" i="1" dirty="0" smtClean="0"/>
              <a:t> </a:t>
            </a:r>
            <a:r>
              <a:rPr lang="cs-CZ" i="1" dirty="0" err="1" smtClean="0"/>
              <a:t>zu</a:t>
            </a:r>
            <a:r>
              <a:rPr lang="cs-CZ" i="1" dirty="0" smtClean="0"/>
              <a:t> </a:t>
            </a:r>
            <a:r>
              <a:rPr lang="cs-CZ" i="1" dirty="0" err="1" smtClean="0"/>
              <a:t>Weihnachten</a:t>
            </a:r>
            <a:r>
              <a:rPr lang="cs-CZ" i="1" dirty="0" smtClean="0"/>
              <a:t> </a:t>
            </a:r>
            <a:r>
              <a:rPr lang="cs-CZ" b="1" i="1" dirty="0" err="1" smtClean="0"/>
              <a:t>über</a:t>
            </a:r>
            <a:r>
              <a:rPr lang="cs-CZ" i="1" dirty="0" smtClean="0"/>
              <a:t>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Geschenke</a:t>
            </a:r>
            <a:r>
              <a:rPr lang="cs-CZ" i="1" dirty="0" smtClean="0"/>
              <a:t>.</a:t>
            </a:r>
          </a:p>
          <a:p>
            <a:pPr eaLnBrk="1" hangingPunct="1">
              <a:buFontTx/>
              <a:buNone/>
            </a:pPr>
            <a:endParaRPr lang="cs-CZ" i="1" dirty="0" smtClean="0"/>
          </a:p>
          <a:p>
            <a:pPr eaLnBrk="1" hangingPunct="1">
              <a:buFontTx/>
              <a:buNone/>
            </a:pPr>
            <a:r>
              <a:rPr lang="cs-CZ" b="1" dirty="0" err="1" smtClean="0"/>
              <a:t>Worüber</a:t>
            </a:r>
            <a:r>
              <a:rPr lang="cs-CZ" b="1" dirty="0" smtClean="0"/>
              <a:t> </a:t>
            </a:r>
            <a:r>
              <a:rPr lang="cs-CZ" dirty="0" err="1" smtClean="0"/>
              <a:t>freuen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?</a:t>
            </a:r>
          </a:p>
          <a:p>
            <a:pPr eaLnBrk="1" hangingPunct="1">
              <a:buFontTx/>
              <a:buNone/>
            </a:pPr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freuen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b="1" dirty="0" err="1" smtClean="0"/>
              <a:t>darüber</a:t>
            </a:r>
            <a:r>
              <a:rPr lang="cs-CZ" b="1" dirty="0" smtClean="0"/>
              <a:t>.</a:t>
            </a:r>
          </a:p>
          <a:p>
            <a:pPr eaLnBrk="1" hangingPunct="1">
              <a:buFontTx/>
              <a:buNone/>
            </a:pPr>
            <a:endParaRPr lang="cs-CZ" b="1" i="1" dirty="0" smtClean="0"/>
          </a:p>
          <a:p>
            <a:pPr eaLnBrk="1" hangingPunct="1">
              <a:buFontTx/>
              <a:buNone/>
            </a:pPr>
            <a:endParaRPr lang="cs-CZ" b="1" i="1" dirty="0" smtClean="0"/>
          </a:p>
          <a:p>
            <a:pPr eaLnBrk="1" hangingPunct="1">
              <a:buFontTx/>
              <a:buNone/>
            </a:pPr>
            <a:endParaRPr lang="cs-CZ" i="1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denken</a:t>
            </a:r>
            <a:r>
              <a:rPr lang="cs-CZ" u="sng" dirty="0" smtClean="0"/>
              <a:t> </a:t>
            </a:r>
            <a:r>
              <a:rPr lang="cs-CZ" b="1" u="sng" dirty="0" err="1" smtClean="0"/>
              <a:t>an</a:t>
            </a:r>
            <a:endParaRPr lang="cs-CZ" b="1" u="sng" dirty="0" smtClean="0"/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muss</a:t>
            </a:r>
            <a:r>
              <a:rPr lang="cs-CZ" i="1" dirty="0" smtClean="0"/>
              <a:t> </a:t>
            </a:r>
            <a:r>
              <a:rPr lang="cs-CZ" i="1" dirty="0" err="1" smtClean="0"/>
              <a:t>immer</a:t>
            </a:r>
            <a:r>
              <a:rPr lang="cs-CZ" i="1" dirty="0" smtClean="0"/>
              <a:t> </a:t>
            </a:r>
            <a:r>
              <a:rPr lang="cs-CZ" b="1" i="1" dirty="0" err="1" smtClean="0"/>
              <a:t>an</a:t>
            </a:r>
            <a:r>
              <a:rPr lang="cs-CZ" i="1" dirty="0" smtClean="0"/>
              <a:t>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Ferien</a:t>
            </a:r>
            <a:r>
              <a:rPr lang="cs-CZ" i="1" dirty="0" smtClean="0"/>
              <a:t> </a:t>
            </a:r>
            <a:r>
              <a:rPr lang="cs-CZ" i="1" dirty="0" err="1" smtClean="0"/>
              <a:t>denken</a:t>
            </a:r>
            <a:r>
              <a:rPr lang="cs-CZ" i="1" dirty="0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Woran</a:t>
            </a:r>
            <a:r>
              <a:rPr lang="cs-CZ" dirty="0" smtClean="0"/>
              <a:t> </a:t>
            </a:r>
            <a:r>
              <a:rPr lang="cs-CZ" dirty="0" err="1" smtClean="0"/>
              <a:t>denkst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denke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b="1" dirty="0" err="1" smtClean="0"/>
              <a:t>daran</a:t>
            </a:r>
            <a:r>
              <a:rPr lang="cs-CZ" b="1" dirty="0" smtClean="0"/>
              <a:t>. 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sich</a:t>
            </a:r>
            <a:r>
              <a:rPr lang="cs-CZ" u="sng" dirty="0" smtClean="0"/>
              <a:t> </a:t>
            </a:r>
            <a:r>
              <a:rPr lang="cs-CZ" u="sng" dirty="0" err="1" smtClean="0"/>
              <a:t>interessieren</a:t>
            </a:r>
            <a:r>
              <a:rPr lang="cs-CZ" u="sng" dirty="0" smtClean="0"/>
              <a:t> </a:t>
            </a:r>
            <a:r>
              <a:rPr lang="cs-CZ" b="1" u="sng" dirty="0" err="1" smtClean="0"/>
              <a:t>für</a:t>
            </a:r>
            <a:endParaRPr lang="cs-CZ" b="1" u="sng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Mein</a:t>
            </a:r>
            <a:r>
              <a:rPr lang="cs-CZ" i="1" dirty="0" smtClean="0"/>
              <a:t> Vater </a:t>
            </a:r>
            <a:r>
              <a:rPr lang="cs-CZ" i="1" dirty="0" err="1" smtClean="0"/>
              <a:t>interessiert</a:t>
            </a:r>
            <a:r>
              <a:rPr lang="cs-CZ" i="1" dirty="0" smtClean="0"/>
              <a:t> </a:t>
            </a:r>
            <a:r>
              <a:rPr lang="cs-CZ" i="1" dirty="0" err="1" smtClean="0"/>
              <a:t>sich</a:t>
            </a:r>
            <a:r>
              <a:rPr lang="cs-CZ" i="1" dirty="0" smtClean="0"/>
              <a:t> </a:t>
            </a:r>
            <a:r>
              <a:rPr lang="cs-CZ" b="1" i="1" dirty="0" err="1" smtClean="0"/>
              <a:t>für</a:t>
            </a:r>
            <a:r>
              <a:rPr lang="cs-CZ" i="1" dirty="0" smtClean="0"/>
              <a:t> </a:t>
            </a:r>
            <a:r>
              <a:rPr lang="cs-CZ" i="1" dirty="0" err="1" smtClean="0"/>
              <a:t>Autos</a:t>
            </a:r>
            <a:r>
              <a:rPr lang="cs-CZ" i="1" dirty="0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Wofür</a:t>
            </a:r>
            <a:r>
              <a:rPr lang="cs-CZ" b="1" dirty="0" smtClean="0"/>
              <a:t> </a:t>
            </a:r>
            <a:r>
              <a:rPr lang="cs-CZ" dirty="0" err="1" smtClean="0"/>
              <a:t>interessiert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interessiert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b="1" dirty="0" err="1" smtClean="0"/>
              <a:t>dafür</a:t>
            </a:r>
            <a:r>
              <a:rPr lang="cs-CZ" b="1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helfen</a:t>
            </a:r>
            <a:r>
              <a:rPr lang="cs-CZ" u="sng" dirty="0" smtClean="0"/>
              <a:t> </a:t>
            </a:r>
            <a:r>
              <a:rPr lang="cs-CZ" b="1" u="sng" dirty="0" err="1" smtClean="0"/>
              <a:t>bei</a:t>
            </a:r>
            <a:endParaRPr lang="cs-CZ" b="1" u="sng" dirty="0" smtClean="0"/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Hilfst</a:t>
            </a:r>
            <a:r>
              <a:rPr lang="cs-CZ" i="1" dirty="0" smtClean="0"/>
              <a:t> </a:t>
            </a:r>
            <a:r>
              <a:rPr lang="cs-CZ" i="1" dirty="0" err="1" smtClean="0"/>
              <a:t>du</a:t>
            </a:r>
            <a:r>
              <a:rPr lang="cs-CZ" i="1" dirty="0" smtClean="0"/>
              <a:t> </a:t>
            </a:r>
            <a:r>
              <a:rPr lang="cs-CZ" i="1" dirty="0" err="1" smtClean="0"/>
              <a:t>uns</a:t>
            </a:r>
            <a:r>
              <a:rPr lang="cs-CZ" i="1" dirty="0" smtClean="0"/>
              <a:t>, </a:t>
            </a:r>
            <a:r>
              <a:rPr lang="cs-CZ" i="1" dirty="0" err="1" smtClean="0"/>
              <a:t>bitte</a:t>
            </a:r>
            <a:r>
              <a:rPr lang="cs-CZ" i="1" dirty="0" smtClean="0"/>
              <a:t>, </a:t>
            </a:r>
            <a:r>
              <a:rPr lang="cs-CZ" b="1" i="1" dirty="0" err="1" smtClean="0"/>
              <a:t>bei</a:t>
            </a:r>
            <a:r>
              <a:rPr lang="cs-CZ" i="1" dirty="0" smtClean="0"/>
              <a:t> </a:t>
            </a:r>
            <a:r>
              <a:rPr lang="cs-CZ" i="1" dirty="0" err="1" smtClean="0"/>
              <a:t>dem</a:t>
            </a:r>
            <a:r>
              <a:rPr lang="cs-CZ" i="1" dirty="0" smtClean="0"/>
              <a:t> </a:t>
            </a:r>
            <a:r>
              <a:rPr lang="cs-CZ" i="1" dirty="0" err="1" smtClean="0"/>
              <a:t>Umzug</a:t>
            </a:r>
            <a:r>
              <a:rPr lang="cs-CZ" i="1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Wobei</a:t>
            </a:r>
            <a:r>
              <a:rPr lang="cs-CZ" b="1" dirty="0" smtClean="0"/>
              <a:t> </a:t>
            </a:r>
            <a:r>
              <a:rPr lang="cs-CZ" dirty="0" smtClean="0"/>
              <a:t>soll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Hilf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, </a:t>
            </a:r>
            <a:r>
              <a:rPr lang="cs-CZ" dirty="0" err="1" smtClean="0"/>
              <a:t>bitte</a:t>
            </a:r>
            <a:r>
              <a:rPr lang="cs-CZ" dirty="0" smtClean="0"/>
              <a:t>, </a:t>
            </a:r>
            <a:r>
              <a:rPr lang="cs-CZ" b="1" dirty="0" err="1" smtClean="0"/>
              <a:t>dabei</a:t>
            </a:r>
            <a:r>
              <a:rPr lang="cs-CZ" dirty="0" smtClean="0"/>
              <a:t>!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gehören</a:t>
            </a:r>
            <a:r>
              <a:rPr lang="cs-CZ" u="sng" dirty="0" smtClean="0"/>
              <a:t> </a:t>
            </a:r>
            <a:r>
              <a:rPr lang="cs-CZ" b="1" u="sng" dirty="0" err="1" smtClean="0"/>
              <a:t>zu</a:t>
            </a:r>
            <a:endParaRPr lang="cs-CZ" b="1" u="sng" dirty="0" smtClean="0"/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Dieser</a:t>
            </a:r>
            <a:r>
              <a:rPr lang="cs-CZ" i="1" dirty="0" smtClean="0"/>
              <a:t> </a:t>
            </a:r>
            <a:r>
              <a:rPr lang="cs-CZ" i="1" dirty="0" err="1" smtClean="0"/>
              <a:t>Bestandteil</a:t>
            </a:r>
            <a:r>
              <a:rPr lang="cs-CZ" i="1" dirty="0" smtClean="0"/>
              <a:t> </a:t>
            </a:r>
            <a:r>
              <a:rPr lang="cs-CZ" i="1" dirty="0" err="1" smtClean="0"/>
              <a:t>gehört</a:t>
            </a:r>
            <a:r>
              <a:rPr lang="cs-CZ" i="1" dirty="0" smtClean="0"/>
              <a:t> </a:t>
            </a:r>
            <a:r>
              <a:rPr lang="cs-CZ" b="1" i="1" dirty="0" err="1" smtClean="0"/>
              <a:t>zu</a:t>
            </a:r>
            <a:r>
              <a:rPr lang="cs-CZ" i="1" dirty="0" smtClean="0"/>
              <a:t> </a:t>
            </a:r>
            <a:r>
              <a:rPr lang="cs-CZ" i="1" dirty="0" err="1" smtClean="0"/>
              <a:t>dem</a:t>
            </a:r>
            <a:r>
              <a:rPr lang="cs-CZ" i="1" dirty="0" smtClean="0"/>
              <a:t> Mixer.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Wozu</a:t>
            </a:r>
            <a:r>
              <a:rPr lang="cs-CZ" b="1" dirty="0" smtClean="0"/>
              <a:t> </a:t>
            </a:r>
            <a:r>
              <a:rPr lang="cs-CZ" dirty="0" err="1" smtClean="0"/>
              <a:t>gehört</a:t>
            </a:r>
            <a:r>
              <a:rPr lang="cs-CZ" dirty="0" smtClean="0"/>
              <a:t> </a:t>
            </a:r>
            <a:r>
              <a:rPr lang="cs-CZ" dirty="0" err="1" smtClean="0"/>
              <a:t>dieser</a:t>
            </a:r>
            <a:r>
              <a:rPr lang="cs-CZ" dirty="0" smtClean="0"/>
              <a:t> </a:t>
            </a:r>
            <a:r>
              <a:rPr lang="cs-CZ" dirty="0" err="1" smtClean="0"/>
              <a:t>Bestandteil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gehört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b="1" dirty="0" err="1" smtClean="0"/>
              <a:t>dazu</a:t>
            </a:r>
            <a:r>
              <a:rPr lang="cs-CZ" b="1" dirty="0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b="1" i="1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erzählen</a:t>
            </a:r>
            <a:r>
              <a:rPr lang="cs-CZ" u="sng" dirty="0" smtClean="0"/>
              <a:t> </a:t>
            </a:r>
            <a:r>
              <a:rPr lang="cs-CZ" b="1" u="sng" dirty="0" err="1" smtClean="0"/>
              <a:t>von</a:t>
            </a:r>
            <a:endParaRPr lang="cs-CZ" b="1" u="sng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Mein</a:t>
            </a:r>
            <a:r>
              <a:rPr lang="cs-CZ" i="1" dirty="0" smtClean="0"/>
              <a:t> </a:t>
            </a:r>
            <a:r>
              <a:rPr lang="cs-CZ" i="1" dirty="0" err="1" smtClean="0"/>
              <a:t>Onkel</a:t>
            </a:r>
            <a:r>
              <a:rPr lang="cs-CZ" i="1" dirty="0" smtClean="0"/>
              <a:t> </a:t>
            </a:r>
            <a:r>
              <a:rPr lang="cs-CZ" i="1" dirty="0" err="1" smtClean="0"/>
              <a:t>erzählt</a:t>
            </a:r>
            <a:r>
              <a:rPr lang="cs-CZ" i="1" dirty="0" smtClean="0"/>
              <a:t> </a:t>
            </a:r>
            <a:r>
              <a:rPr lang="cs-CZ" b="1" i="1" dirty="0" err="1" smtClean="0"/>
              <a:t>von</a:t>
            </a:r>
            <a:r>
              <a:rPr lang="cs-CZ" i="1" dirty="0" smtClean="0"/>
              <a:t> den </a:t>
            </a:r>
            <a:r>
              <a:rPr lang="cs-CZ" i="1" dirty="0" err="1" smtClean="0"/>
              <a:t>Erlebnissen</a:t>
            </a:r>
            <a:r>
              <a:rPr lang="cs-CZ" i="1" dirty="0" smtClean="0"/>
              <a:t> </a:t>
            </a:r>
            <a:r>
              <a:rPr lang="cs-CZ" i="1" dirty="0" err="1" smtClean="0"/>
              <a:t>aus</a:t>
            </a:r>
            <a:r>
              <a:rPr lang="cs-CZ" i="1" dirty="0" smtClean="0"/>
              <a:t> </a:t>
            </a:r>
            <a:r>
              <a:rPr lang="cs-CZ" i="1" dirty="0" err="1" smtClean="0"/>
              <a:t>seinem</a:t>
            </a:r>
            <a:r>
              <a:rPr lang="cs-CZ" i="1" dirty="0" smtClean="0"/>
              <a:t> </a:t>
            </a:r>
            <a:r>
              <a:rPr lang="cs-CZ" i="1" dirty="0" err="1" smtClean="0"/>
              <a:t>Urlaub</a:t>
            </a:r>
            <a:r>
              <a:rPr lang="cs-CZ" i="1" dirty="0" smtClean="0"/>
              <a:t>.</a:t>
            </a:r>
            <a:r>
              <a:rPr lang="cs-CZ" dirty="0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Wovon</a:t>
            </a:r>
            <a:r>
              <a:rPr lang="cs-CZ" b="1" dirty="0" smtClean="0"/>
              <a:t> </a:t>
            </a:r>
            <a:r>
              <a:rPr lang="cs-CZ" dirty="0" err="1" smtClean="0"/>
              <a:t>erzählt</a:t>
            </a:r>
            <a:r>
              <a:rPr lang="cs-CZ" dirty="0" smtClean="0"/>
              <a:t> der </a:t>
            </a:r>
            <a:r>
              <a:rPr lang="cs-CZ" dirty="0" err="1" smtClean="0"/>
              <a:t>Onkel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erzählt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b="1" dirty="0" err="1" smtClean="0"/>
              <a:t>davon</a:t>
            </a:r>
            <a:r>
              <a:rPr lang="cs-CZ" b="1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erlebt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reparieren</a:t>
            </a:r>
            <a:r>
              <a:rPr lang="cs-CZ" u="sng" dirty="0" smtClean="0"/>
              <a:t> </a:t>
            </a:r>
            <a:r>
              <a:rPr lang="cs-CZ" b="1" u="sng" dirty="0" err="1" smtClean="0"/>
              <a:t>mit</a:t>
            </a:r>
            <a:endParaRPr lang="cs-CZ" b="1" u="sng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Er</a:t>
            </a:r>
            <a:r>
              <a:rPr lang="cs-CZ" i="1" dirty="0" smtClean="0"/>
              <a:t> </a:t>
            </a:r>
            <a:r>
              <a:rPr lang="cs-CZ" i="1" dirty="0" err="1" smtClean="0"/>
              <a:t>repariert</a:t>
            </a:r>
            <a:r>
              <a:rPr lang="cs-CZ" i="1" dirty="0" smtClean="0"/>
              <a:t> den </a:t>
            </a:r>
            <a:r>
              <a:rPr lang="cs-CZ" i="1" dirty="0" err="1" smtClean="0"/>
              <a:t>kaputten</a:t>
            </a:r>
            <a:r>
              <a:rPr lang="cs-CZ" i="1" dirty="0" smtClean="0"/>
              <a:t> </a:t>
            </a:r>
            <a:r>
              <a:rPr lang="cs-CZ" i="1" dirty="0" err="1" smtClean="0"/>
              <a:t>Schrank</a:t>
            </a:r>
            <a:r>
              <a:rPr lang="cs-CZ" i="1" dirty="0" smtClean="0"/>
              <a:t> </a:t>
            </a:r>
            <a:r>
              <a:rPr lang="cs-CZ" b="1" i="1" dirty="0" err="1" smtClean="0"/>
              <a:t>mit</a:t>
            </a:r>
            <a:r>
              <a:rPr lang="cs-CZ" i="1" dirty="0" smtClean="0"/>
              <a:t> </a:t>
            </a:r>
            <a:r>
              <a:rPr lang="cs-CZ" i="1" dirty="0" err="1" smtClean="0"/>
              <a:t>dem</a:t>
            </a:r>
            <a:r>
              <a:rPr lang="cs-CZ" i="1" dirty="0" smtClean="0"/>
              <a:t> </a:t>
            </a:r>
            <a:r>
              <a:rPr lang="cs-CZ" i="1" dirty="0" err="1" smtClean="0"/>
              <a:t>Schraubenzieher</a:t>
            </a:r>
            <a:r>
              <a:rPr lang="cs-CZ" i="1" dirty="0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Womit</a:t>
            </a:r>
            <a:r>
              <a:rPr lang="cs-CZ" b="1" dirty="0" smtClean="0"/>
              <a:t> </a:t>
            </a:r>
            <a:r>
              <a:rPr lang="cs-CZ" dirty="0" err="1" smtClean="0"/>
              <a:t>repariert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den </a:t>
            </a:r>
            <a:r>
              <a:rPr lang="cs-CZ" dirty="0" err="1" smtClean="0"/>
              <a:t>kaputten</a:t>
            </a:r>
            <a:r>
              <a:rPr lang="cs-CZ" dirty="0" smtClean="0"/>
              <a:t> </a:t>
            </a:r>
            <a:r>
              <a:rPr lang="cs-CZ" dirty="0" err="1" smtClean="0"/>
              <a:t>Schrank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Reparier</a:t>
            </a:r>
            <a:r>
              <a:rPr lang="cs-CZ" dirty="0" smtClean="0"/>
              <a:t> es </a:t>
            </a:r>
            <a:r>
              <a:rPr lang="cs-CZ" dirty="0" err="1" smtClean="0"/>
              <a:t>doch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b="1" dirty="0" err="1" smtClean="0"/>
              <a:t>damit</a:t>
            </a:r>
            <a:r>
              <a:rPr lang="cs-CZ" b="1" dirty="0" smtClean="0"/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fragen</a:t>
            </a:r>
            <a:r>
              <a:rPr lang="cs-CZ" u="sng" dirty="0" smtClean="0"/>
              <a:t> </a:t>
            </a:r>
            <a:r>
              <a:rPr lang="cs-CZ" b="1" u="sng" dirty="0" smtClean="0"/>
              <a:t>nach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fragen</a:t>
            </a:r>
            <a:r>
              <a:rPr lang="cs-CZ" i="1" dirty="0" smtClean="0"/>
              <a:t> </a:t>
            </a:r>
            <a:r>
              <a:rPr lang="cs-CZ" i="1" dirty="0" err="1" smtClean="0"/>
              <a:t>immer</a:t>
            </a:r>
            <a:r>
              <a:rPr lang="cs-CZ" i="1" dirty="0" smtClean="0"/>
              <a:t> </a:t>
            </a:r>
            <a:r>
              <a:rPr lang="cs-CZ" b="1" i="1" dirty="0" smtClean="0"/>
              <a:t>nach </a:t>
            </a:r>
            <a:r>
              <a:rPr lang="cs-CZ" i="1" dirty="0" smtClean="0"/>
              <a:t>den </a:t>
            </a:r>
            <a:r>
              <a:rPr lang="cs-CZ" i="1" dirty="0" err="1" smtClean="0"/>
              <a:t>gleichen</a:t>
            </a:r>
            <a:r>
              <a:rPr lang="cs-CZ" i="1" dirty="0" smtClean="0"/>
              <a:t> </a:t>
            </a:r>
            <a:r>
              <a:rPr lang="cs-CZ" i="1" dirty="0" err="1" smtClean="0"/>
              <a:t>Sachen</a:t>
            </a:r>
            <a:r>
              <a:rPr lang="cs-CZ" i="1" dirty="0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Wonach</a:t>
            </a:r>
            <a:r>
              <a:rPr lang="cs-CZ" b="1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Fragt</a:t>
            </a:r>
            <a:r>
              <a:rPr lang="cs-CZ" dirty="0" smtClean="0"/>
              <a:t> </a:t>
            </a:r>
            <a:r>
              <a:rPr lang="cs-CZ" dirty="0" err="1" smtClean="0"/>
              <a:t>doch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b="1" dirty="0" err="1" smtClean="0"/>
              <a:t>danach</a:t>
            </a:r>
            <a:r>
              <a:rPr lang="cs-CZ" b="1" dirty="0" smtClean="0"/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u="sng" dirty="0" err="1" smtClean="0"/>
              <a:t>sich</a:t>
            </a:r>
            <a:r>
              <a:rPr lang="cs-CZ" u="sng" dirty="0" smtClean="0"/>
              <a:t> </a:t>
            </a:r>
            <a:r>
              <a:rPr lang="cs-CZ" u="sng" dirty="0" err="1" smtClean="0"/>
              <a:t>kümmern</a:t>
            </a:r>
            <a:r>
              <a:rPr lang="cs-CZ" u="sng" dirty="0" smtClean="0"/>
              <a:t> </a:t>
            </a:r>
            <a:r>
              <a:rPr lang="cs-CZ" b="1" u="sng" dirty="0" smtClean="0"/>
              <a:t>um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i="1" dirty="0" err="1" smtClean="0"/>
              <a:t>Er</a:t>
            </a:r>
            <a:r>
              <a:rPr lang="cs-CZ" i="1" dirty="0" smtClean="0"/>
              <a:t> </a:t>
            </a:r>
            <a:r>
              <a:rPr lang="cs-CZ" i="1" dirty="0" err="1" smtClean="0"/>
              <a:t>kümmert</a:t>
            </a:r>
            <a:r>
              <a:rPr lang="cs-CZ" i="1" dirty="0" smtClean="0"/>
              <a:t> </a:t>
            </a:r>
            <a:r>
              <a:rPr lang="cs-CZ" i="1" dirty="0" err="1" smtClean="0"/>
              <a:t>sich</a:t>
            </a:r>
            <a:r>
              <a:rPr lang="cs-CZ" i="1" dirty="0" smtClean="0"/>
              <a:t> </a:t>
            </a:r>
            <a:r>
              <a:rPr lang="cs-CZ" i="1" dirty="0" err="1" smtClean="0"/>
              <a:t>immer</a:t>
            </a:r>
            <a:r>
              <a:rPr lang="cs-CZ" i="1" dirty="0" smtClean="0"/>
              <a:t> </a:t>
            </a:r>
            <a:r>
              <a:rPr lang="cs-CZ" i="1" dirty="0" err="1" smtClean="0"/>
              <a:t>nur</a:t>
            </a:r>
            <a:r>
              <a:rPr lang="cs-CZ" i="1" dirty="0" smtClean="0"/>
              <a:t> </a:t>
            </a:r>
            <a:r>
              <a:rPr lang="cs-CZ" b="1" i="1" dirty="0" smtClean="0"/>
              <a:t>um </a:t>
            </a:r>
            <a:r>
              <a:rPr lang="cs-CZ" i="1" dirty="0" err="1" smtClean="0"/>
              <a:t>seine</a:t>
            </a:r>
            <a:r>
              <a:rPr lang="cs-CZ" i="1" dirty="0" smtClean="0"/>
              <a:t> </a:t>
            </a:r>
            <a:r>
              <a:rPr lang="cs-CZ" i="1" dirty="0" err="1" smtClean="0"/>
              <a:t>Aufgaben</a:t>
            </a:r>
            <a:r>
              <a:rPr lang="cs-CZ" i="1" dirty="0" smtClean="0"/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err="1" smtClean="0"/>
              <a:t>Worum</a:t>
            </a:r>
            <a:r>
              <a:rPr lang="cs-CZ" b="1" dirty="0" smtClean="0"/>
              <a:t> </a:t>
            </a:r>
            <a:r>
              <a:rPr lang="cs-CZ" dirty="0" err="1" smtClean="0"/>
              <a:t>kümmert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err="1" smtClean="0"/>
              <a:t>Kümmere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b="1" dirty="0" err="1" smtClean="0"/>
              <a:t>darum</a:t>
            </a:r>
            <a:r>
              <a:rPr lang="cs-CZ" b="1" dirty="0" smtClean="0"/>
              <a:t>!</a:t>
            </a:r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  <a:p>
            <a:pPr eaLnBrk="1" hangingPunct="1">
              <a:buFont typeface="Wingdings" pitchFamily="2" charset="2"/>
              <a:buNone/>
            </a:pPr>
            <a:endParaRPr lang="cs-CZ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ÜBUNGEN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b="1" u="sng" dirty="0" smtClean="0"/>
              <a:t>1) </a:t>
            </a:r>
            <a:r>
              <a:rPr lang="cs-CZ" b="1" u="sng" dirty="0" err="1" smtClean="0"/>
              <a:t>Was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ist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richtig</a:t>
            </a:r>
            <a:r>
              <a:rPr lang="cs-CZ" b="1" u="sng" dirty="0" smtClean="0"/>
              <a:t>?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a) Die </a:t>
            </a:r>
            <a:r>
              <a:rPr lang="cs-CZ" dirty="0" err="1" smtClean="0"/>
              <a:t>Eltern</a:t>
            </a:r>
            <a:r>
              <a:rPr lang="cs-CZ" dirty="0" smtClean="0"/>
              <a:t> </a:t>
            </a:r>
            <a:r>
              <a:rPr lang="cs-CZ" dirty="0" err="1" smtClean="0"/>
              <a:t>ärgern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i="1" dirty="0" err="1" smtClean="0"/>
              <a:t>darüber</a:t>
            </a:r>
            <a:r>
              <a:rPr lang="cs-CZ" i="1" dirty="0" smtClean="0"/>
              <a:t> / </a:t>
            </a:r>
            <a:r>
              <a:rPr lang="cs-CZ" i="1" dirty="0" err="1" smtClean="0"/>
              <a:t>worüber</a:t>
            </a:r>
            <a:r>
              <a:rPr lang="cs-CZ" i="1" dirty="0" smtClean="0"/>
              <a:t>.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b)</a:t>
            </a:r>
            <a:r>
              <a:rPr lang="cs-CZ" i="1" dirty="0" smtClean="0"/>
              <a:t> </a:t>
            </a:r>
            <a:r>
              <a:rPr lang="cs-CZ" i="1" dirty="0" err="1" smtClean="0"/>
              <a:t>Daran</a:t>
            </a:r>
            <a:r>
              <a:rPr lang="cs-CZ" i="1" dirty="0" smtClean="0"/>
              <a:t> / </a:t>
            </a:r>
            <a:r>
              <a:rPr lang="cs-CZ" i="1" dirty="0" err="1" smtClean="0"/>
              <a:t>woran</a:t>
            </a:r>
            <a:r>
              <a:rPr lang="cs-CZ" i="1" dirty="0" smtClean="0"/>
              <a:t> </a:t>
            </a:r>
            <a:r>
              <a:rPr lang="cs-CZ" dirty="0" err="1" smtClean="0"/>
              <a:t>kannst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erinnern</a:t>
            </a:r>
            <a:r>
              <a:rPr lang="cs-CZ" dirty="0" smtClean="0"/>
              <a:t>.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c) </a:t>
            </a:r>
            <a:r>
              <a:rPr lang="cs-CZ" dirty="0" err="1" smtClean="0"/>
              <a:t>Passt</a:t>
            </a:r>
            <a:r>
              <a:rPr lang="cs-CZ" dirty="0" smtClean="0"/>
              <a:t> es </a:t>
            </a:r>
            <a:r>
              <a:rPr lang="cs-CZ" i="1" dirty="0" err="1" smtClean="0"/>
              <a:t>wozu</a:t>
            </a:r>
            <a:r>
              <a:rPr lang="cs-CZ" i="1" dirty="0" smtClean="0"/>
              <a:t> / </a:t>
            </a:r>
            <a:r>
              <a:rPr lang="cs-CZ" i="1" dirty="0" err="1" smtClean="0"/>
              <a:t>dazu</a:t>
            </a:r>
            <a:r>
              <a:rPr lang="cs-CZ" dirty="0" smtClean="0"/>
              <a:t>?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e) </a:t>
            </a:r>
            <a:r>
              <a:rPr lang="cs-CZ" i="1" dirty="0" err="1" smtClean="0"/>
              <a:t>Davon</a:t>
            </a:r>
            <a:r>
              <a:rPr lang="cs-CZ" i="1" dirty="0" smtClean="0"/>
              <a:t> / </a:t>
            </a:r>
            <a:r>
              <a:rPr lang="cs-CZ" i="1" dirty="0" err="1" smtClean="0"/>
              <a:t>wovon</a:t>
            </a:r>
            <a:r>
              <a:rPr lang="cs-CZ" i="1" dirty="0" smtClean="0"/>
              <a:t> </a:t>
            </a:r>
            <a:r>
              <a:rPr lang="cs-CZ" dirty="0" err="1" smtClean="0"/>
              <a:t>sprecht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den </a:t>
            </a:r>
            <a:r>
              <a:rPr lang="cs-CZ" dirty="0" err="1" smtClean="0"/>
              <a:t>ganzen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r>
              <a:rPr lang="cs-CZ" dirty="0" smtClean="0"/>
              <a:t>?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e)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kannst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den </a:t>
            </a:r>
            <a:r>
              <a:rPr lang="cs-CZ" dirty="0" err="1" smtClean="0"/>
              <a:t>Boden</a:t>
            </a:r>
            <a:r>
              <a:rPr lang="cs-CZ" dirty="0" smtClean="0"/>
              <a:t> </a:t>
            </a:r>
            <a:r>
              <a:rPr lang="cs-CZ" i="1" dirty="0" err="1" smtClean="0"/>
              <a:t>womit</a:t>
            </a:r>
            <a:r>
              <a:rPr lang="cs-CZ" i="1" dirty="0" smtClean="0"/>
              <a:t> / </a:t>
            </a:r>
            <a:r>
              <a:rPr lang="cs-CZ" i="1" dirty="0" err="1" smtClean="0"/>
              <a:t>damit</a:t>
            </a:r>
            <a:r>
              <a:rPr lang="cs-CZ" i="1" dirty="0" smtClean="0"/>
              <a:t> </a:t>
            </a:r>
            <a:r>
              <a:rPr lang="cs-CZ" dirty="0" err="1" smtClean="0"/>
              <a:t>putzen</a:t>
            </a:r>
            <a:r>
              <a:rPr lang="cs-CZ" dirty="0" smtClean="0"/>
              <a:t>!</a:t>
            </a:r>
          </a:p>
          <a:p>
            <a:pPr eaLnBrk="1" hangingPunct="1">
              <a:buFontTx/>
              <a:buNone/>
              <a:defRPr/>
            </a:pPr>
            <a:endParaRPr lang="cs-CZ" u="sng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b="1" u="sng" dirty="0" smtClean="0"/>
              <a:t>2) </a:t>
            </a:r>
            <a:r>
              <a:rPr lang="cs-CZ" b="1" u="sng" dirty="0" err="1" smtClean="0"/>
              <a:t>Ergänzen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Sie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das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richtige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Pronominaladverbien</a:t>
            </a:r>
            <a:endParaRPr lang="cs-CZ" b="1" u="sng" dirty="0" smtClean="0"/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a) ______ </a:t>
            </a:r>
            <a:r>
              <a:rPr lang="cs-CZ" dirty="0" err="1" smtClean="0"/>
              <a:t>bedankst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Ihnen</a:t>
            </a:r>
            <a:r>
              <a:rPr lang="cs-CZ" dirty="0" smtClean="0"/>
              <a:t>?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b)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_______ den </a:t>
            </a:r>
            <a:r>
              <a:rPr lang="cs-CZ" dirty="0" err="1" smtClean="0"/>
              <a:t>ganzen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denken</a:t>
            </a:r>
            <a:r>
              <a:rPr lang="cs-CZ" dirty="0" smtClean="0"/>
              <a:t>.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c) _______ </a:t>
            </a:r>
            <a:r>
              <a:rPr lang="cs-CZ" dirty="0" err="1" smtClean="0"/>
              <a:t>freuen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r>
              <a:rPr lang="cs-CZ" dirty="0" smtClean="0"/>
              <a:t> vor </a:t>
            </a:r>
            <a:r>
              <a:rPr lang="cs-CZ" dirty="0" err="1" smtClean="0"/>
              <a:t>Weihnachten</a:t>
            </a:r>
            <a:r>
              <a:rPr lang="cs-CZ" dirty="0" smtClean="0"/>
              <a:t>?</a:t>
            </a:r>
          </a:p>
          <a:p>
            <a:pPr marL="514350" indent="-514350" eaLnBrk="1" hangingPunct="1">
              <a:lnSpc>
                <a:spcPct val="150000"/>
              </a:lnSpc>
              <a:buNone/>
              <a:defRPr/>
            </a:pPr>
            <a:r>
              <a:rPr lang="cs-CZ" dirty="0" smtClean="0"/>
              <a:t>d) </a:t>
            </a:r>
            <a:r>
              <a:rPr lang="cs-CZ" dirty="0" err="1" smtClean="0"/>
              <a:t>Nimm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anderen</a:t>
            </a:r>
            <a:r>
              <a:rPr lang="cs-CZ" dirty="0" smtClean="0"/>
              <a:t> Rock,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Farbe</a:t>
            </a:r>
            <a:r>
              <a:rPr lang="cs-CZ" dirty="0" smtClean="0"/>
              <a:t> </a:t>
            </a:r>
            <a:r>
              <a:rPr lang="cs-CZ" dirty="0" err="1" smtClean="0"/>
              <a:t>passt</a:t>
            </a:r>
            <a:r>
              <a:rPr lang="cs-CZ" dirty="0" smtClean="0"/>
              <a:t> </a:t>
            </a:r>
            <a:r>
              <a:rPr lang="cs-CZ" dirty="0" err="1" smtClean="0"/>
              <a:t>nämlich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______ . </a:t>
            </a:r>
          </a:p>
          <a:p>
            <a:pPr eaLnBrk="1" hangingPunct="1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Tx/>
              <a:buNone/>
            </a:pPr>
            <a:r>
              <a:rPr lang="cs-CZ" dirty="0" smtClean="0"/>
              <a:t>e)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erzählen</a:t>
            </a:r>
            <a:r>
              <a:rPr lang="cs-CZ" dirty="0" smtClean="0"/>
              <a:t> _______ </a:t>
            </a:r>
            <a:r>
              <a:rPr lang="cs-CZ" dirty="0" err="1" smtClean="0"/>
              <a:t>nicht</a:t>
            </a:r>
            <a:r>
              <a:rPr lang="cs-CZ" dirty="0" smtClean="0"/>
              <a:t> vor </a:t>
            </a:r>
            <a:r>
              <a:rPr lang="cs-CZ" dirty="0" err="1" smtClean="0"/>
              <a:t>kleinen</a:t>
            </a:r>
            <a:r>
              <a:rPr lang="cs-CZ" dirty="0" smtClean="0"/>
              <a:t> </a:t>
            </a:r>
            <a:r>
              <a:rPr lang="cs-CZ" dirty="0" err="1" smtClean="0"/>
              <a:t>Kindern</a:t>
            </a:r>
            <a:r>
              <a:rPr lang="cs-CZ" dirty="0" smtClean="0"/>
              <a:t>.</a:t>
            </a:r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cs-CZ" dirty="0" smtClean="0"/>
              <a:t>f) ______ </a:t>
            </a:r>
            <a:r>
              <a:rPr lang="cs-CZ" dirty="0" err="1" smtClean="0"/>
              <a:t>bitten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den Vater?</a:t>
            </a:r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cs-CZ" dirty="0" smtClean="0"/>
              <a:t>g)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zwar</a:t>
            </a:r>
            <a:r>
              <a:rPr lang="cs-CZ" dirty="0" smtClean="0"/>
              <a:t> </a:t>
            </a:r>
            <a:r>
              <a:rPr lang="cs-CZ" dirty="0" err="1" smtClean="0"/>
              <a:t>schwer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musst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_______ </a:t>
            </a:r>
            <a:r>
              <a:rPr lang="cs-CZ" dirty="0" err="1" smtClean="0"/>
              <a:t>wenigstens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bisschen</a:t>
            </a:r>
            <a:r>
              <a:rPr lang="cs-CZ" dirty="0" smtClean="0"/>
              <a:t> </a:t>
            </a:r>
            <a:r>
              <a:rPr lang="cs-CZ" dirty="0" err="1" smtClean="0"/>
              <a:t>interessieren</a:t>
            </a:r>
            <a:r>
              <a:rPr lang="cs-CZ" dirty="0" smtClean="0"/>
              <a:t>.</a:t>
            </a:r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cs-CZ" dirty="0" smtClean="0"/>
              <a:t>h) _______ </a:t>
            </a:r>
            <a:r>
              <a:rPr lang="cs-CZ" dirty="0" err="1" smtClean="0"/>
              <a:t>kann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ihm</a:t>
            </a:r>
            <a:r>
              <a:rPr lang="cs-CZ" dirty="0" smtClean="0"/>
              <a:t> </a:t>
            </a:r>
            <a:r>
              <a:rPr lang="cs-CZ" dirty="0" err="1" smtClean="0"/>
              <a:t>Freude</a:t>
            </a:r>
            <a:r>
              <a:rPr lang="cs-CZ" dirty="0" smtClean="0"/>
              <a:t> machen?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LÖSUNGEN</a:t>
            </a:r>
          </a:p>
        </p:txBody>
      </p:sp>
      <p:sp>
        <p:nvSpPr>
          <p:cNvPr id="16387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u="sng" dirty="0" smtClean="0"/>
              <a:t>1) </a:t>
            </a:r>
            <a:r>
              <a:rPr lang="cs-CZ" u="sng" dirty="0" err="1" smtClean="0"/>
              <a:t>Was</a:t>
            </a:r>
            <a:r>
              <a:rPr lang="cs-CZ" u="sng" dirty="0" smtClean="0"/>
              <a:t> </a:t>
            </a:r>
            <a:r>
              <a:rPr lang="cs-CZ" u="sng" dirty="0" err="1" smtClean="0"/>
              <a:t>ist</a:t>
            </a:r>
            <a:r>
              <a:rPr lang="cs-CZ" u="sng" dirty="0" smtClean="0"/>
              <a:t> </a:t>
            </a:r>
            <a:r>
              <a:rPr lang="cs-CZ" u="sng" dirty="0" err="1" smtClean="0"/>
              <a:t>richtig</a:t>
            </a:r>
            <a:r>
              <a:rPr lang="cs-CZ" u="sng" dirty="0" smtClean="0"/>
              <a:t>?</a:t>
            </a:r>
          </a:p>
          <a:p>
            <a:pPr marL="457200" indent="-457200" eaLnBrk="1" hangingPunct="1">
              <a:buNone/>
            </a:pPr>
            <a:r>
              <a:rPr lang="cs-CZ" dirty="0" smtClean="0"/>
              <a:t>a) </a:t>
            </a:r>
            <a:r>
              <a:rPr lang="cs-CZ" dirty="0" err="1" smtClean="0"/>
              <a:t>darüber</a:t>
            </a:r>
            <a:r>
              <a:rPr lang="cs-CZ" dirty="0" smtClean="0"/>
              <a:t>, b) </a:t>
            </a:r>
            <a:r>
              <a:rPr lang="cs-CZ" dirty="0" err="1" smtClean="0"/>
              <a:t>daran</a:t>
            </a:r>
            <a:r>
              <a:rPr lang="cs-CZ" dirty="0" smtClean="0"/>
              <a:t>, c) </a:t>
            </a:r>
            <a:r>
              <a:rPr lang="cs-CZ" dirty="0" err="1" smtClean="0"/>
              <a:t>dazu</a:t>
            </a:r>
            <a:r>
              <a:rPr lang="cs-CZ" dirty="0" smtClean="0"/>
              <a:t>, d) </a:t>
            </a:r>
            <a:r>
              <a:rPr lang="cs-CZ" dirty="0" err="1" smtClean="0"/>
              <a:t>wovon</a:t>
            </a:r>
            <a:r>
              <a:rPr lang="cs-CZ" dirty="0" smtClean="0"/>
              <a:t>, e) </a:t>
            </a:r>
            <a:r>
              <a:rPr lang="cs-CZ" dirty="0" err="1" smtClean="0"/>
              <a:t>damit</a:t>
            </a: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u="sng" dirty="0" smtClean="0"/>
              <a:t>2) </a:t>
            </a:r>
            <a:r>
              <a:rPr lang="cs-CZ" u="sng" dirty="0" err="1" smtClean="0"/>
              <a:t>Ergänzen</a:t>
            </a:r>
            <a:r>
              <a:rPr lang="cs-CZ" u="sng" dirty="0" smtClean="0"/>
              <a:t> </a:t>
            </a:r>
            <a:r>
              <a:rPr lang="cs-CZ" u="sng" dirty="0" err="1" smtClean="0"/>
              <a:t>Sie</a:t>
            </a:r>
            <a:r>
              <a:rPr lang="cs-CZ" u="sng" dirty="0" smtClean="0"/>
              <a:t> </a:t>
            </a:r>
            <a:r>
              <a:rPr lang="cs-CZ" u="sng" dirty="0" err="1" smtClean="0"/>
              <a:t>das</a:t>
            </a:r>
            <a:r>
              <a:rPr lang="cs-CZ" u="sng" dirty="0" smtClean="0"/>
              <a:t> </a:t>
            </a:r>
            <a:r>
              <a:rPr lang="cs-CZ" u="sng" dirty="0" err="1" smtClean="0"/>
              <a:t>richtige</a:t>
            </a:r>
            <a:r>
              <a:rPr lang="cs-CZ" u="sng" dirty="0" smtClean="0"/>
              <a:t> </a:t>
            </a:r>
            <a:r>
              <a:rPr lang="cs-CZ" u="sng" dirty="0" err="1" smtClean="0"/>
              <a:t>Pronominaladverbien</a:t>
            </a:r>
            <a:endParaRPr lang="cs-CZ" u="sng" dirty="0" smtClean="0"/>
          </a:p>
          <a:p>
            <a:pPr eaLnBrk="1" hangingPunct="1">
              <a:buFontTx/>
              <a:buNone/>
            </a:pPr>
            <a:r>
              <a:rPr lang="cs-CZ" dirty="0" smtClean="0"/>
              <a:t>a) </a:t>
            </a:r>
            <a:r>
              <a:rPr lang="cs-CZ" dirty="0" err="1" smtClean="0"/>
              <a:t>wofür</a:t>
            </a:r>
            <a:r>
              <a:rPr lang="cs-CZ" dirty="0" smtClean="0"/>
              <a:t>, b) </a:t>
            </a:r>
            <a:r>
              <a:rPr lang="cs-CZ" dirty="0" err="1" smtClean="0"/>
              <a:t>daran</a:t>
            </a:r>
            <a:r>
              <a:rPr lang="cs-CZ" dirty="0" smtClean="0"/>
              <a:t>, c) </a:t>
            </a:r>
            <a:r>
              <a:rPr lang="cs-CZ" dirty="0" err="1" smtClean="0"/>
              <a:t>worauf</a:t>
            </a:r>
            <a:r>
              <a:rPr lang="cs-CZ" dirty="0" smtClean="0"/>
              <a:t>, d) </a:t>
            </a:r>
            <a:r>
              <a:rPr lang="cs-CZ" dirty="0" err="1" smtClean="0"/>
              <a:t>dazu</a:t>
            </a:r>
            <a:r>
              <a:rPr lang="cs-CZ" dirty="0" smtClean="0"/>
              <a:t>, e) </a:t>
            </a:r>
            <a:r>
              <a:rPr lang="cs-CZ" dirty="0" err="1" smtClean="0"/>
              <a:t>davon</a:t>
            </a:r>
            <a:r>
              <a:rPr lang="cs-CZ" dirty="0" smtClean="0"/>
              <a:t>, f) </a:t>
            </a:r>
            <a:r>
              <a:rPr lang="cs-CZ" dirty="0" err="1" smtClean="0"/>
              <a:t>worum</a:t>
            </a:r>
            <a:r>
              <a:rPr lang="cs-CZ" dirty="0" smtClean="0"/>
              <a:t>, g) </a:t>
            </a:r>
            <a:r>
              <a:rPr lang="cs-CZ" dirty="0" err="1" smtClean="0"/>
              <a:t>dafür</a:t>
            </a:r>
            <a:r>
              <a:rPr lang="cs-CZ" dirty="0" smtClean="0"/>
              <a:t>, h) </a:t>
            </a:r>
            <a:r>
              <a:rPr lang="cs-CZ" dirty="0" err="1" smtClean="0"/>
              <a:t>womit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400" dirty="0"/>
              <a:t>DALLAPIAZZA, Rosa-Maria, VON JAN, Eduard, BLÜGGEL, Beate, SCHÜMANN, Anja: </a:t>
            </a:r>
            <a:r>
              <a:rPr lang="cs-CZ" sz="1400" i="1" dirty="0" err="1"/>
              <a:t>Tangram</a:t>
            </a:r>
            <a:r>
              <a:rPr lang="cs-CZ" sz="1400" i="1" dirty="0"/>
              <a:t> </a:t>
            </a:r>
            <a:r>
              <a:rPr lang="cs-CZ" sz="1400" i="1" dirty="0" err="1"/>
              <a:t>aktuell</a:t>
            </a:r>
            <a:r>
              <a:rPr lang="cs-CZ" sz="1400" i="1" dirty="0"/>
              <a:t> 3, </a:t>
            </a:r>
            <a:r>
              <a:rPr lang="cs-CZ" sz="1400" i="1" dirty="0" err="1"/>
              <a:t>Lektion</a:t>
            </a:r>
            <a:r>
              <a:rPr lang="cs-CZ" sz="1400" i="1" dirty="0"/>
              <a:t> 5-8, </a:t>
            </a:r>
            <a:r>
              <a:rPr lang="cs-CZ" sz="1400" i="1" dirty="0" err="1"/>
              <a:t>Kursbuch</a:t>
            </a:r>
            <a:r>
              <a:rPr lang="cs-CZ" sz="1400" i="1" dirty="0"/>
              <a:t> + </a:t>
            </a:r>
            <a:r>
              <a:rPr lang="cs-CZ" sz="1400" i="1" dirty="0" err="1"/>
              <a:t>Arbeitsbuch</a:t>
            </a:r>
            <a:r>
              <a:rPr lang="cs-CZ" sz="1400" i="1" dirty="0"/>
              <a:t>, </a:t>
            </a:r>
            <a:r>
              <a:rPr lang="cs-CZ" sz="1400" dirty="0"/>
              <a:t>Max </a:t>
            </a:r>
            <a:r>
              <a:rPr lang="cs-CZ" sz="1400" dirty="0" err="1"/>
              <a:t>Hueber</a:t>
            </a:r>
            <a:r>
              <a:rPr lang="cs-CZ" sz="1400" dirty="0"/>
              <a:t> </a:t>
            </a:r>
            <a:r>
              <a:rPr lang="cs-CZ" sz="1400" dirty="0" err="1"/>
              <a:t>Verlagl</a:t>
            </a:r>
            <a:r>
              <a:rPr lang="cs-CZ" sz="1400" dirty="0"/>
              <a:t>, </a:t>
            </a:r>
            <a:r>
              <a:rPr lang="cs-CZ" sz="1400" dirty="0" err="1"/>
              <a:t>Ismaning</a:t>
            </a:r>
            <a:r>
              <a:rPr lang="cs-CZ" sz="1400" dirty="0"/>
              <a:t>, </a:t>
            </a:r>
            <a:r>
              <a:rPr lang="cs-CZ" sz="1400" dirty="0" err="1"/>
              <a:t>Deutschland</a:t>
            </a:r>
            <a:r>
              <a:rPr lang="cs-CZ" sz="1400" dirty="0"/>
              <a:t>, 2006, ISBN 3-19-001819-7.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DUBOVÁ</a:t>
            </a:r>
            <a:r>
              <a:rPr lang="cs-CZ" sz="1400" dirty="0"/>
              <a:t>, Jarmila: </a:t>
            </a:r>
            <a:r>
              <a:rPr lang="cs-CZ" sz="1400" i="1" dirty="0"/>
              <a:t>Němčina – přehled středoškolské gramatiky, </a:t>
            </a:r>
            <a:r>
              <a:rPr lang="cs-CZ" sz="1400" dirty="0"/>
              <a:t>nakladatelství Petra </a:t>
            </a:r>
            <a:r>
              <a:rPr lang="cs-CZ" sz="1400" dirty="0" err="1"/>
              <a:t>Velanová</a:t>
            </a:r>
            <a:r>
              <a:rPr lang="cs-CZ" sz="1400" dirty="0"/>
              <a:t>, Třebíč, 2009, ISBN 978-80-86873-09-1.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80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93</TotalTime>
  <Words>654</Words>
  <Application>Microsoft Office PowerPoint</Application>
  <PresentationFormat>Předvádění na obrazovce (4:3)</PresentationFormat>
  <Paragraphs>113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Pronominaladverbien</vt:lpstr>
      <vt:lpstr>DIE BILDUNG</vt:lpstr>
      <vt:lpstr>Beispiele einiger verben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ÜBUNGEN</vt:lpstr>
      <vt:lpstr>Prezentace aplikace PowerPoint</vt:lpstr>
      <vt:lpstr>Prezentace aplikace PowerPoint</vt:lpstr>
      <vt:lpstr>LÖSUNGEN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Pronominaladverbien</dc:title>
  <dc:creator>Lenka</dc:creator>
  <cp:lastModifiedBy>Jiří Veselý</cp:lastModifiedBy>
  <cp:revision>12</cp:revision>
  <dcterms:created xsi:type="dcterms:W3CDTF">2011-11-22T21:46:40Z</dcterms:created>
  <dcterms:modified xsi:type="dcterms:W3CDTF">2014-03-03T21:35:43Z</dcterms:modified>
</cp:coreProperties>
</file>