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12F8E-59A1-46A1-917A-C0642506FC81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2909F-AA4F-4F70-AACF-F8456FEBD5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12F8E-59A1-46A1-917A-C0642506FC81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2909F-AA4F-4F70-AACF-F8456FEBD5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12F8E-59A1-46A1-917A-C0642506FC81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2909F-AA4F-4F70-AACF-F8456FEBD5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12F8E-59A1-46A1-917A-C0642506FC81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2909F-AA4F-4F70-AACF-F8456FEBD5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12F8E-59A1-46A1-917A-C0642506FC81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2909F-AA4F-4F70-AACF-F8456FEBD5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12F8E-59A1-46A1-917A-C0642506FC81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2909F-AA4F-4F70-AACF-F8456FEBD5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12F8E-59A1-46A1-917A-C0642506FC81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2909F-AA4F-4F70-AACF-F8456FEBD5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12F8E-59A1-46A1-917A-C0642506FC81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2909F-AA4F-4F70-AACF-F8456FEBD5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12F8E-59A1-46A1-917A-C0642506FC81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2909F-AA4F-4F70-AACF-F8456FEBD5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12F8E-59A1-46A1-917A-C0642506FC81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2909F-AA4F-4F70-AACF-F8456FEBD5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12F8E-59A1-46A1-917A-C0642506FC81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2909F-AA4F-4F70-AACF-F8456FEBD5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B12F8E-59A1-46A1-917A-C0642506FC81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82909F-AA4F-4F70-AACF-F8456FEBD5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sz="3800" b="1" i="1" dirty="0" smtClean="0"/>
              <a:t>Datum: 3. 11. 2013</a:t>
            </a:r>
            <a:endParaRPr lang="cs-CZ" sz="3800" dirty="0" smtClean="0"/>
          </a:p>
          <a:p>
            <a:r>
              <a:rPr lang="cs-CZ" sz="3800" b="1" i="1" dirty="0" smtClean="0"/>
              <a:t>Projekt:</a:t>
            </a:r>
            <a:r>
              <a:rPr lang="cs-CZ" sz="3800" b="1" dirty="0" smtClean="0"/>
              <a:t> </a:t>
            </a:r>
            <a:r>
              <a:rPr lang="cs-CZ" sz="3800" dirty="0" smtClean="0"/>
              <a:t>Kvalitní výuka</a:t>
            </a:r>
          </a:p>
          <a:p>
            <a:r>
              <a:rPr lang="cs-CZ" sz="3800" b="1" i="1" dirty="0" smtClean="0"/>
              <a:t>Registrační číslo:</a:t>
            </a:r>
            <a:r>
              <a:rPr lang="cs-CZ" sz="3800" b="1" dirty="0" smtClean="0"/>
              <a:t> </a:t>
            </a:r>
            <a:r>
              <a:rPr lang="cs-CZ" sz="3800" dirty="0" smtClean="0"/>
              <a:t>CZ.1.07/1.5.00/34.0731</a:t>
            </a:r>
          </a:p>
          <a:p>
            <a:r>
              <a:rPr lang="cs-CZ" sz="3800" b="1" i="1" dirty="0" smtClean="0"/>
              <a:t>Číslo DUM:</a:t>
            </a:r>
            <a:r>
              <a:rPr lang="cs-CZ" sz="3800" b="1" dirty="0" smtClean="0"/>
              <a:t> </a:t>
            </a:r>
            <a:r>
              <a:rPr lang="cs-CZ" sz="3800" dirty="0" smtClean="0"/>
              <a:t>VY_32_INOVACE_173</a:t>
            </a:r>
          </a:p>
          <a:p>
            <a:r>
              <a:rPr lang="cs-CZ" sz="3800" b="1" i="1" dirty="0" smtClean="0"/>
              <a:t>Jméno autora:</a:t>
            </a:r>
            <a:r>
              <a:rPr lang="cs-CZ" sz="3800" b="1" dirty="0" smtClean="0"/>
              <a:t> </a:t>
            </a:r>
            <a:r>
              <a:rPr lang="cs-CZ" sz="3800" dirty="0" smtClean="0"/>
              <a:t>Mgr. Lenka </a:t>
            </a:r>
            <a:r>
              <a:rPr lang="cs-CZ" sz="3800" dirty="0" err="1" smtClean="0"/>
              <a:t>Pávková</a:t>
            </a:r>
            <a:endParaRPr lang="cs-CZ" sz="3800" dirty="0" smtClean="0"/>
          </a:p>
          <a:p>
            <a:r>
              <a:rPr lang="cs-CZ" sz="3800" b="1" i="1" dirty="0" smtClean="0"/>
              <a:t>Název práce:</a:t>
            </a:r>
            <a:r>
              <a:rPr lang="cs-CZ" sz="3800" b="1" dirty="0" smtClean="0"/>
              <a:t> </a:t>
            </a:r>
            <a:r>
              <a:rPr lang="cs-CZ" sz="3800" dirty="0" err="1" smtClean="0"/>
              <a:t>Wohnen</a:t>
            </a:r>
            <a:endParaRPr lang="cs-CZ" sz="3800" dirty="0" smtClean="0"/>
          </a:p>
          <a:p>
            <a:r>
              <a:rPr lang="cs-CZ" sz="3800" b="1" i="1" dirty="0" smtClean="0"/>
              <a:t>Předmět</a:t>
            </a:r>
            <a:r>
              <a:rPr lang="cs-CZ" sz="3800" i="1" dirty="0" smtClean="0"/>
              <a:t>:</a:t>
            </a:r>
            <a:r>
              <a:rPr lang="cs-CZ" sz="3800" dirty="0" smtClean="0"/>
              <a:t> Německý jazyk</a:t>
            </a:r>
          </a:p>
          <a:p>
            <a:r>
              <a:rPr lang="cs-CZ" sz="3800" b="1" i="1" dirty="0" smtClean="0"/>
              <a:t>Ročník:</a:t>
            </a:r>
            <a:r>
              <a:rPr lang="cs-CZ" sz="3800" b="1" dirty="0" smtClean="0"/>
              <a:t> </a:t>
            </a:r>
            <a:r>
              <a:rPr lang="cs-CZ" sz="3800" dirty="0" smtClean="0"/>
              <a:t>4.</a:t>
            </a:r>
          </a:p>
          <a:p>
            <a:r>
              <a:rPr lang="cs-CZ" sz="3800" b="1" i="1" dirty="0" smtClean="0"/>
              <a:t>Časová dotace</a:t>
            </a:r>
            <a:r>
              <a:rPr lang="cs-CZ" sz="3800" i="1" dirty="0" smtClean="0"/>
              <a:t>:</a:t>
            </a:r>
            <a:r>
              <a:rPr lang="cs-CZ" sz="3800" dirty="0" smtClean="0"/>
              <a:t> 15 minut</a:t>
            </a:r>
          </a:p>
          <a:p>
            <a:r>
              <a:rPr lang="cs-CZ" sz="3800" b="1" i="1" dirty="0" smtClean="0"/>
              <a:t>Vzdělávací cíl</a:t>
            </a:r>
            <a:r>
              <a:rPr lang="cs-CZ" sz="3800" i="1" dirty="0" smtClean="0"/>
              <a:t>: </a:t>
            </a:r>
            <a:r>
              <a:rPr lang="cs-CZ" sz="3800" dirty="0" smtClean="0"/>
              <a:t>Žáci aktivně použijí </a:t>
            </a:r>
            <a:r>
              <a:rPr lang="cs-CZ" sz="3800" dirty="0" err="1" smtClean="0"/>
              <a:t>tématickou</a:t>
            </a:r>
            <a:r>
              <a:rPr lang="cs-CZ" sz="3800" dirty="0" smtClean="0"/>
              <a:t> slovní zásobu, jsou schopni popsat a vysvětlit jednotlivé pojmy. </a:t>
            </a:r>
          </a:p>
          <a:p>
            <a:r>
              <a:rPr lang="cs-CZ" sz="3800" b="1" i="1" dirty="0" smtClean="0"/>
              <a:t>Pomůcky</a:t>
            </a:r>
            <a:r>
              <a:rPr lang="cs-CZ" sz="3800" i="1" dirty="0" smtClean="0"/>
              <a:t>:</a:t>
            </a:r>
            <a:r>
              <a:rPr lang="cs-CZ" sz="3800" dirty="0" smtClean="0"/>
              <a:t> počítač, projektor, psací potřeby pro studenty</a:t>
            </a:r>
          </a:p>
          <a:p>
            <a:r>
              <a:rPr lang="cs-CZ" sz="3800" b="1" i="1" dirty="0" smtClean="0"/>
              <a:t>Poznámka:</a:t>
            </a:r>
            <a:r>
              <a:rPr lang="cs-CZ" sz="3800" dirty="0" smtClean="0"/>
              <a:t> Vyučující promítne látku na plátno nebo na tabuli a se studenty probere látku, studenti se aktivně zapojují a konverzují. Píší si poznámky a úkoly do svých sešitů nebo si mohou zapisovat do počítačů. Úkoly zpracují písemně nebo ústně.</a:t>
            </a:r>
          </a:p>
          <a:p>
            <a:r>
              <a:rPr lang="cs-CZ" sz="3800" b="1" i="1" dirty="0" smtClean="0"/>
              <a:t>Inovace:</a:t>
            </a:r>
            <a:r>
              <a:rPr lang="cs-CZ" sz="3800" b="1" dirty="0" smtClean="0"/>
              <a:t> </a:t>
            </a:r>
            <a:r>
              <a:rPr lang="cs-CZ" sz="3800" dirty="0" smtClean="0"/>
              <a:t>  Prezentace pomocí </a:t>
            </a:r>
            <a:r>
              <a:rPr lang="cs-CZ" sz="3800" dirty="0" err="1" smtClean="0"/>
              <a:t>Power</a:t>
            </a:r>
            <a:r>
              <a:rPr lang="cs-CZ" sz="3800" dirty="0" smtClean="0"/>
              <a:t> Pointu je názorná, studenti si lépe oživí probranou látku. Následně si ji mohou procvičit. Zapojení audiovizuální techniky do výuky. Mezipředmětové vztahy – design interiéru.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8640"/>
            <a:ext cx="7488832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u="sng" dirty="0" smtClean="0"/>
              <a:t>WOHNEN</a:t>
            </a:r>
            <a:endParaRPr lang="cs-CZ" sz="66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err="1" smtClean="0"/>
              <a:t>Wo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überall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kann</a:t>
            </a:r>
            <a:r>
              <a:rPr lang="cs-CZ" b="1" u="sng" dirty="0" smtClean="0"/>
              <a:t> man </a:t>
            </a:r>
            <a:r>
              <a:rPr lang="cs-CZ" b="1" u="sng" dirty="0" err="1" smtClean="0"/>
              <a:t>wohnen</a:t>
            </a:r>
            <a:r>
              <a:rPr lang="cs-CZ" dirty="0" smtClean="0"/>
              <a:t>?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err="1"/>
              <a:t>i</a:t>
            </a:r>
            <a:r>
              <a:rPr lang="cs-CZ" dirty="0" err="1" smtClean="0"/>
              <a:t>m</a:t>
            </a:r>
            <a:r>
              <a:rPr lang="cs-CZ" dirty="0" smtClean="0"/>
              <a:t> </a:t>
            </a:r>
            <a:r>
              <a:rPr lang="cs-CZ" dirty="0" err="1" smtClean="0"/>
              <a:t>Familienhaus</a:t>
            </a:r>
            <a:r>
              <a:rPr lang="cs-CZ" dirty="0" smtClean="0"/>
              <a:t>	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in der </a:t>
            </a:r>
            <a:r>
              <a:rPr lang="cs-CZ" dirty="0" err="1" smtClean="0"/>
              <a:t>Villa</a:t>
            </a:r>
            <a:r>
              <a:rPr lang="cs-CZ" dirty="0" smtClean="0"/>
              <a:t>			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Reihenhaus</a:t>
            </a:r>
            <a:r>
              <a:rPr lang="cs-CZ" dirty="0" smtClean="0"/>
              <a:t>	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Schloss</a:t>
            </a:r>
            <a:endParaRPr lang="cs-CZ" dirty="0" smtClean="0"/>
          </a:p>
          <a:p>
            <a:pPr lvl="1">
              <a:buFont typeface="Wingdings" pitchFamily="2" charset="2"/>
              <a:buChar char="v"/>
            </a:pP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Wohnblock</a:t>
            </a:r>
            <a:endParaRPr lang="cs-CZ" dirty="0" smtClean="0"/>
          </a:p>
          <a:p>
            <a:pPr lvl="1">
              <a:buFont typeface="Wingdings" pitchFamily="2" charset="2"/>
              <a:buChar char="v"/>
            </a:pPr>
            <a:r>
              <a:rPr lang="cs-CZ" dirty="0"/>
              <a:t>i</a:t>
            </a:r>
            <a:r>
              <a:rPr lang="cs-CZ" dirty="0" smtClean="0"/>
              <a:t>n der </a:t>
            </a:r>
            <a:r>
              <a:rPr lang="cs-CZ" dirty="0" err="1" smtClean="0"/>
              <a:t>Wohnung</a:t>
            </a:r>
            <a:endParaRPr lang="cs-CZ" dirty="0" smtClean="0"/>
          </a:p>
          <a:p>
            <a:pPr lvl="1">
              <a:buFont typeface="Wingdings" pitchFamily="2" charset="2"/>
              <a:buChar char="v"/>
            </a:pP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Wohnwagen</a:t>
            </a:r>
            <a:endParaRPr lang="cs-CZ" dirty="0" smtClean="0"/>
          </a:p>
          <a:p>
            <a:pPr lvl="1">
              <a:buFont typeface="Wingdings" pitchFamily="2" charset="2"/>
              <a:buChar char="v"/>
            </a:pPr>
            <a:r>
              <a:rPr lang="cs-CZ" dirty="0"/>
              <a:t>i</a:t>
            </a:r>
            <a:r>
              <a:rPr lang="cs-CZ" dirty="0" smtClean="0"/>
              <a:t>n der </a:t>
            </a:r>
            <a:r>
              <a:rPr lang="cs-CZ" dirty="0" err="1" smtClean="0"/>
              <a:t>Hütte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a)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wohnt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Familie</a:t>
            </a:r>
            <a:r>
              <a:rPr lang="cs-CZ" dirty="0" smtClean="0"/>
              <a:t>,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__________ 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		</a:t>
            </a:r>
          </a:p>
          <a:p>
            <a:pPr>
              <a:buNone/>
            </a:pPr>
            <a:r>
              <a:rPr lang="cs-CZ" dirty="0" smtClean="0"/>
              <a:t>					</a:t>
            </a:r>
            <a:endParaRPr lang="cs-CZ" dirty="0"/>
          </a:p>
          <a:p>
            <a:pPr>
              <a:buNone/>
            </a:pPr>
            <a:r>
              <a:rPr lang="cs-CZ" dirty="0" smtClean="0"/>
              <a:t>b)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grosses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, in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viele</a:t>
            </a:r>
            <a:r>
              <a:rPr lang="cs-CZ" dirty="0" smtClean="0"/>
              <a:t> </a:t>
            </a:r>
            <a:r>
              <a:rPr lang="cs-CZ" dirty="0" err="1" smtClean="0"/>
              <a:t>schöne</a:t>
            </a:r>
            <a:r>
              <a:rPr lang="cs-CZ" dirty="0" smtClean="0"/>
              <a:t> </a:t>
            </a:r>
            <a:r>
              <a:rPr lang="cs-CZ" dirty="0" err="1" smtClean="0"/>
              <a:t>Zimmer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.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__________ 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4" name="Picture 6" descr="C:\Users\OEM\AppData\Local\Microsoft\Windows\Temporary Internet Files\Content.IE5\Z7SFF2RA\MC9001859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58057" y="2204865"/>
            <a:ext cx="1827886" cy="1440159"/>
          </a:xfrm>
          <a:prstGeom prst="rect">
            <a:avLst/>
          </a:prstGeom>
          <a:noFill/>
        </p:spPr>
      </p:pic>
      <p:pic>
        <p:nvPicPr>
          <p:cNvPr id="2058" name="Picture 10" descr="C:\Users\OEM\AppData\Local\Microsoft\Windows\Temporary Internet Files\Content.IE5\Z7SFF2RA\MC9003360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5085184"/>
            <a:ext cx="1656184" cy="1440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c) In </a:t>
            </a:r>
            <a:r>
              <a:rPr lang="cs-CZ" dirty="0" err="1" smtClean="0"/>
              <a:t>diesem</a:t>
            </a:r>
            <a:r>
              <a:rPr lang="cs-CZ" dirty="0" smtClean="0"/>
              <a:t> __________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viele</a:t>
            </a:r>
            <a:r>
              <a:rPr lang="cs-CZ" dirty="0" smtClean="0"/>
              <a:t> _________ ,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wohnen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viele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.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			</a:t>
            </a:r>
          </a:p>
          <a:p>
            <a:pPr>
              <a:buNone/>
            </a:pPr>
            <a:r>
              <a:rPr lang="cs-CZ" dirty="0" smtClean="0"/>
              <a:t>d) </a:t>
            </a:r>
            <a:r>
              <a:rPr lang="cs-CZ" dirty="0" err="1" smtClean="0"/>
              <a:t>Manchmal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Häuser</a:t>
            </a:r>
            <a:r>
              <a:rPr lang="cs-CZ" dirty="0" smtClean="0"/>
              <a:t> </a:t>
            </a:r>
            <a:r>
              <a:rPr lang="cs-CZ" dirty="0" err="1" smtClean="0"/>
              <a:t>nebeneinander</a:t>
            </a:r>
            <a:r>
              <a:rPr lang="cs-CZ" dirty="0" smtClean="0"/>
              <a:t> in der </a:t>
            </a:r>
            <a:r>
              <a:rPr lang="cs-CZ" dirty="0" err="1" smtClean="0"/>
              <a:t>Reihe</a:t>
            </a:r>
            <a:r>
              <a:rPr lang="cs-CZ" dirty="0" smtClean="0"/>
              <a:t>, man </a:t>
            </a:r>
            <a:r>
              <a:rPr lang="cs-CZ" dirty="0" err="1" smtClean="0"/>
              <a:t>nennt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__________ 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</a:t>
            </a:r>
            <a:endParaRPr lang="cs-CZ" dirty="0"/>
          </a:p>
        </p:txBody>
      </p:sp>
      <p:pic>
        <p:nvPicPr>
          <p:cNvPr id="3074" name="Picture 2" descr="C:\Users\OEM\AppData\Local\Microsoft\Windows\Temporary Internet Files\Content.IE5\IWEMH49H\MC9004342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3163" y="2730500"/>
            <a:ext cx="1506910" cy="986532"/>
          </a:xfrm>
          <a:prstGeom prst="rect">
            <a:avLst/>
          </a:prstGeom>
          <a:noFill/>
        </p:spPr>
      </p:pic>
      <p:pic>
        <p:nvPicPr>
          <p:cNvPr id="3078" name="Picture 6" descr="C:\Users\OEM\AppData\Local\Microsoft\Windows\Temporary Internet Files\Content.IE5\Z7SFF2RA\MC9003913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57600" y="5013176"/>
            <a:ext cx="1828800" cy="12961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e) In der Historie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Könige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Königinnen</a:t>
            </a:r>
            <a:r>
              <a:rPr lang="cs-CZ" dirty="0" smtClean="0"/>
              <a:t> in </a:t>
            </a:r>
            <a:r>
              <a:rPr lang="cs-CZ" dirty="0" err="1" smtClean="0"/>
              <a:t>einem</a:t>
            </a:r>
            <a:r>
              <a:rPr lang="cs-CZ" dirty="0" smtClean="0"/>
              <a:t> __________ </a:t>
            </a:r>
            <a:r>
              <a:rPr lang="cs-CZ" dirty="0" err="1" smtClean="0"/>
              <a:t>gewohnt</a:t>
            </a:r>
            <a:r>
              <a:rPr lang="cs-CZ" dirty="0" smtClean="0"/>
              <a:t>.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		</a:t>
            </a:r>
            <a:endParaRPr lang="cs-CZ" dirty="0"/>
          </a:p>
        </p:txBody>
      </p:sp>
      <p:pic>
        <p:nvPicPr>
          <p:cNvPr id="4098" name="Picture 2" descr="C:\Users\OEM\AppData\Local\Microsoft\Windows\Temporary Internet Files\Content.IE5\IWEMH49H\MC9004063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9662" y="3356992"/>
            <a:ext cx="2002458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f) In den </a:t>
            </a:r>
            <a:r>
              <a:rPr lang="cs-CZ" dirty="0" err="1" smtClean="0"/>
              <a:t>Ferien</a:t>
            </a:r>
            <a:r>
              <a:rPr lang="cs-CZ" dirty="0" smtClean="0"/>
              <a:t> </a:t>
            </a:r>
            <a:r>
              <a:rPr lang="cs-CZ" dirty="0" err="1" smtClean="0"/>
              <a:t>wohnen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 </a:t>
            </a:r>
            <a:r>
              <a:rPr lang="cs-CZ" dirty="0" err="1" smtClean="0"/>
              <a:t>gerne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Freien</a:t>
            </a:r>
            <a:r>
              <a:rPr lang="cs-CZ" dirty="0" smtClean="0"/>
              <a:t>, in der </a:t>
            </a:r>
            <a:r>
              <a:rPr lang="cs-CZ" dirty="0" err="1" smtClean="0"/>
              <a:t>Natur</a:t>
            </a:r>
            <a:r>
              <a:rPr lang="cs-CZ" dirty="0" smtClean="0"/>
              <a:t> oder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Lande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können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in der __________ oder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__________ </a:t>
            </a:r>
            <a:r>
              <a:rPr lang="cs-CZ" dirty="0" err="1" smtClean="0"/>
              <a:t>wohnen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				</a:t>
            </a:r>
            <a:endParaRPr lang="cs-CZ" dirty="0"/>
          </a:p>
        </p:txBody>
      </p:sp>
      <p:pic>
        <p:nvPicPr>
          <p:cNvPr id="5122" name="Picture 2" descr="C:\Users\OEM\AppData\Local\Microsoft\Windows\Temporary Internet Files\Content.IE5\O628YB2C\MC9004063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9" y="4221088"/>
            <a:ext cx="1800200" cy="1512167"/>
          </a:xfrm>
          <a:prstGeom prst="rect">
            <a:avLst/>
          </a:prstGeom>
          <a:noFill/>
        </p:spPr>
      </p:pic>
      <p:pic>
        <p:nvPicPr>
          <p:cNvPr id="5123" name="Picture 3" descr="C:\Users\OEM\AppData\Local\Microsoft\Windows\Temporary Internet Files\Content.IE5\Z7SFF2RA\MC9003346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4149080"/>
            <a:ext cx="2016224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Die </a:t>
            </a:r>
            <a:r>
              <a:rPr lang="cs-CZ" b="1" u="sng" dirty="0" err="1" smtClean="0"/>
              <a:t>Lösung</a:t>
            </a:r>
            <a:r>
              <a:rPr lang="cs-CZ" b="1" u="sng" dirty="0" smtClean="0"/>
              <a:t>:</a:t>
            </a:r>
          </a:p>
          <a:p>
            <a:pPr marL="514350" indent="-514350">
              <a:buAutoNum type="alphaLcParenR"/>
            </a:pPr>
            <a:r>
              <a:rPr lang="cs-CZ" dirty="0" err="1" smtClean="0"/>
              <a:t>Familienhaus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err="1" smtClean="0"/>
              <a:t>Villa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err="1" smtClean="0"/>
              <a:t>Wohnblock</a:t>
            </a:r>
            <a:r>
              <a:rPr lang="cs-CZ" dirty="0" smtClean="0"/>
              <a:t>, </a:t>
            </a:r>
            <a:r>
              <a:rPr lang="cs-CZ" dirty="0" err="1" smtClean="0"/>
              <a:t>Wohnungen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err="1" smtClean="0"/>
              <a:t>Reihenhaus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smtClean="0"/>
              <a:t>Schloss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err="1" smtClean="0"/>
              <a:t>Hütte</a:t>
            </a:r>
            <a:r>
              <a:rPr lang="cs-CZ" dirty="0" smtClean="0"/>
              <a:t>, </a:t>
            </a:r>
            <a:r>
              <a:rPr lang="cs-CZ" dirty="0" err="1" smtClean="0"/>
              <a:t>Wohnwagen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macht</a:t>
            </a:r>
            <a:r>
              <a:rPr lang="cs-CZ" b="1" dirty="0" smtClean="0"/>
              <a:t> man </a:t>
            </a:r>
            <a:r>
              <a:rPr lang="cs-CZ" b="1" dirty="0" err="1" smtClean="0"/>
              <a:t>wo</a:t>
            </a:r>
            <a:r>
              <a:rPr lang="cs-CZ" b="1" dirty="0" smtClean="0"/>
              <a:t>? </a:t>
            </a:r>
            <a:r>
              <a:rPr lang="cs-CZ" b="1" dirty="0" err="1" smtClean="0"/>
              <a:t>Welche</a:t>
            </a:r>
            <a:r>
              <a:rPr lang="cs-CZ" b="1" dirty="0" smtClean="0"/>
              <a:t> </a:t>
            </a:r>
            <a:r>
              <a:rPr lang="cs-CZ" b="1" dirty="0" err="1" smtClean="0"/>
              <a:t>Zimmer</a:t>
            </a:r>
            <a:r>
              <a:rPr lang="cs-CZ" b="1" dirty="0" smtClean="0"/>
              <a:t> </a:t>
            </a:r>
            <a:r>
              <a:rPr lang="cs-CZ" b="1" dirty="0" err="1" smtClean="0"/>
              <a:t>sind</a:t>
            </a:r>
            <a:r>
              <a:rPr lang="cs-CZ" b="1" dirty="0" smtClean="0"/>
              <a:t> </a:t>
            </a:r>
            <a:r>
              <a:rPr lang="cs-CZ" b="1" dirty="0" err="1" smtClean="0"/>
              <a:t>hier</a:t>
            </a:r>
            <a:r>
              <a:rPr lang="cs-CZ" b="1" dirty="0" smtClean="0"/>
              <a:t> </a:t>
            </a:r>
            <a:r>
              <a:rPr lang="cs-CZ" b="1" dirty="0" err="1" smtClean="0"/>
              <a:t>gemeint</a:t>
            </a:r>
            <a:r>
              <a:rPr lang="cs-CZ" b="1" dirty="0" smtClean="0"/>
              <a:t>?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514350" indent="-514350">
              <a:buAutoNum type="alphaLcParenR"/>
            </a:pPr>
            <a:r>
              <a:rPr lang="cs-CZ" dirty="0" err="1" smtClean="0"/>
              <a:t>Im</a:t>
            </a:r>
            <a:r>
              <a:rPr lang="cs-CZ" dirty="0" smtClean="0"/>
              <a:t> _________ </a:t>
            </a:r>
            <a:r>
              <a:rPr lang="cs-CZ" dirty="0" err="1" smtClean="0"/>
              <a:t>sehen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fern</a:t>
            </a:r>
            <a:r>
              <a:rPr lang="cs-CZ" dirty="0" smtClean="0"/>
              <a:t> oder </a:t>
            </a:r>
            <a:r>
              <a:rPr lang="cs-CZ" dirty="0" err="1" smtClean="0"/>
              <a:t>feiern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Geburtstage</a:t>
            </a:r>
            <a:r>
              <a:rPr lang="cs-CZ" dirty="0" smtClean="0"/>
              <a:t>. 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None/>
            </a:pPr>
            <a:endParaRPr lang="cs-CZ" dirty="0"/>
          </a:p>
          <a:p>
            <a:pPr marL="514350" indent="-514350">
              <a:buNone/>
            </a:pPr>
            <a:r>
              <a:rPr lang="cs-CZ" dirty="0" smtClean="0"/>
              <a:t>b)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frühstücken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/>
              <a:t> </a:t>
            </a:r>
            <a:r>
              <a:rPr lang="cs-CZ" dirty="0" smtClean="0"/>
              <a:t>oder </a:t>
            </a:r>
            <a:r>
              <a:rPr lang="cs-CZ" dirty="0" err="1" smtClean="0"/>
              <a:t>treffen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uns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Abend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Tisch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der </a:t>
            </a:r>
            <a:r>
              <a:rPr lang="cs-CZ" dirty="0" err="1" smtClean="0"/>
              <a:t>ganzen</a:t>
            </a:r>
            <a:r>
              <a:rPr lang="cs-CZ" dirty="0" smtClean="0"/>
              <a:t> </a:t>
            </a:r>
            <a:r>
              <a:rPr lang="cs-CZ" dirty="0" err="1" smtClean="0"/>
              <a:t>Familie</a:t>
            </a:r>
            <a:r>
              <a:rPr lang="cs-CZ" dirty="0" smtClean="0"/>
              <a:t>.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__________ .</a:t>
            </a:r>
          </a:p>
          <a:p>
            <a:pPr marL="514350" indent="-514350">
              <a:buNone/>
            </a:pPr>
            <a:r>
              <a:rPr lang="cs-CZ" dirty="0"/>
              <a:t>	</a:t>
            </a:r>
            <a:r>
              <a:rPr lang="cs-CZ" dirty="0" smtClean="0"/>
              <a:t>					</a:t>
            </a:r>
          </a:p>
          <a:p>
            <a:pPr marL="514350" indent="-514350">
              <a:buNone/>
            </a:pPr>
            <a:r>
              <a:rPr lang="cs-CZ" dirty="0"/>
              <a:t>	</a:t>
            </a:r>
            <a:r>
              <a:rPr lang="cs-CZ" dirty="0" smtClean="0"/>
              <a:t>					</a:t>
            </a:r>
          </a:p>
          <a:p>
            <a:pPr marL="514350" indent="-514350">
              <a:buNone/>
            </a:pPr>
            <a:r>
              <a:rPr lang="cs-CZ" dirty="0"/>
              <a:t>	</a:t>
            </a:r>
            <a:r>
              <a:rPr lang="cs-CZ" dirty="0" smtClean="0"/>
              <a:t>					</a:t>
            </a:r>
          </a:p>
          <a:p>
            <a:pPr marL="514350" indent="-514350">
              <a:buNone/>
            </a:pPr>
            <a:r>
              <a:rPr lang="cs-CZ" dirty="0"/>
              <a:t>	</a:t>
            </a:r>
            <a:r>
              <a:rPr lang="cs-CZ" dirty="0" smtClean="0"/>
              <a:t>				</a:t>
            </a:r>
            <a:endParaRPr lang="cs-CZ" dirty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6146" name="Picture 2" descr="C:\Users\OEM\AppData\Local\Microsoft\Windows\Temporary Internet Files\Content.IE5\3YWPWA3H\MC9000895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63543" y="2348881"/>
            <a:ext cx="1628537" cy="1224135"/>
          </a:xfrm>
          <a:prstGeom prst="rect">
            <a:avLst/>
          </a:prstGeom>
          <a:noFill/>
        </p:spPr>
      </p:pic>
      <p:pic>
        <p:nvPicPr>
          <p:cNvPr id="6151" name="Picture 7" descr="C:\Users\OEM\AppData\Local\Microsoft\Windows\Temporary Internet Files\Content.IE5\O628YB2C\MC9000244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4941168"/>
            <a:ext cx="2088232" cy="1440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c) Die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__________ 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d)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Abend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 in </a:t>
            </a:r>
            <a:r>
              <a:rPr lang="cs-CZ" dirty="0" err="1" smtClean="0"/>
              <a:t>das</a:t>
            </a:r>
            <a:r>
              <a:rPr lang="cs-CZ" dirty="0" smtClean="0"/>
              <a:t> __________ </a:t>
            </a:r>
            <a:r>
              <a:rPr lang="cs-CZ" dirty="0" err="1" smtClean="0"/>
              <a:t>schlafen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		</a:t>
            </a:r>
            <a:endParaRPr lang="cs-CZ" dirty="0"/>
          </a:p>
        </p:txBody>
      </p:sp>
      <p:pic>
        <p:nvPicPr>
          <p:cNvPr id="7171" name="Picture 3" descr="C:\Users\OEM\AppData\Local\Microsoft\Windows\Temporary Internet Files\Content.IE5\IWEMH49H\MP9004387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204864"/>
            <a:ext cx="1296144" cy="1512168"/>
          </a:xfrm>
          <a:prstGeom prst="rect">
            <a:avLst/>
          </a:prstGeom>
          <a:noFill/>
        </p:spPr>
      </p:pic>
      <p:pic>
        <p:nvPicPr>
          <p:cNvPr id="7173" name="Picture 5" descr="C:\Users\OEM\AppData\Local\Microsoft\Windows\Temporary Internet Files\Content.IE5\IWEMH49H\MC90039753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58514" y="4725144"/>
            <a:ext cx="1826971" cy="1440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e) </a:t>
            </a:r>
            <a:r>
              <a:rPr lang="cs-CZ" dirty="0" err="1" smtClean="0"/>
              <a:t>Alle</a:t>
            </a:r>
            <a:r>
              <a:rPr lang="cs-CZ" dirty="0" smtClean="0"/>
              <a:t> </a:t>
            </a:r>
            <a:r>
              <a:rPr lang="cs-CZ" dirty="0" err="1" smtClean="0"/>
              <a:t>waschen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uns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_________ 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f)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gleich</a:t>
            </a:r>
            <a:r>
              <a:rPr lang="cs-CZ" dirty="0" smtClean="0"/>
              <a:t> </a:t>
            </a:r>
            <a:r>
              <a:rPr lang="cs-CZ" dirty="0" err="1" smtClean="0"/>
              <a:t>daneben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meistens</a:t>
            </a:r>
            <a:r>
              <a:rPr lang="cs-CZ" dirty="0" smtClean="0"/>
              <a:t> __________ 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8194" name="Picture 2" descr="C:\Users\OEM\AppData\Local\Microsoft\Windows\Temporary Internet Files\Content.IE5\Z7SFF2RA\MC9002178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59429" y="2204864"/>
            <a:ext cx="1825142" cy="1440161"/>
          </a:xfrm>
          <a:prstGeom prst="rect">
            <a:avLst/>
          </a:prstGeom>
          <a:noFill/>
        </p:spPr>
      </p:pic>
      <p:pic>
        <p:nvPicPr>
          <p:cNvPr id="8195" name="Picture 3" descr="C:\Users\OEM\AppData\Local\Microsoft\Windows\Temporary Internet Files\Content.IE5\3YWPWA3H\MC9000303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59099" y="4653136"/>
            <a:ext cx="1244949" cy="1512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dirty="0" smtClean="0"/>
              <a:t>g) </a:t>
            </a:r>
            <a:r>
              <a:rPr lang="cs-CZ" dirty="0" err="1" smtClean="0"/>
              <a:t>Das</a:t>
            </a:r>
            <a:r>
              <a:rPr lang="cs-CZ" dirty="0" smtClean="0"/>
              <a:t> Essen </a:t>
            </a:r>
            <a:r>
              <a:rPr lang="cs-CZ" dirty="0" err="1" smtClean="0"/>
              <a:t>vorbereitet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Mutter</a:t>
            </a:r>
            <a:r>
              <a:rPr lang="cs-CZ" dirty="0" smtClean="0"/>
              <a:t> oder der Vater in der __________ 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h) Die </a:t>
            </a:r>
            <a:r>
              <a:rPr lang="cs-CZ" dirty="0" err="1" smtClean="0"/>
              <a:t>Schuhe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Mäntel</a:t>
            </a:r>
            <a:r>
              <a:rPr lang="cs-CZ" dirty="0" smtClean="0"/>
              <a:t> </a:t>
            </a:r>
            <a:r>
              <a:rPr lang="cs-CZ" dirty="0" err="1" smtClean="0"/>
              <a:t>hängen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__________ .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Sachen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so</a:t>
            </a:r>
            <a:r>
              <a:rPr lang="cs-CZ" dirty="0" smtClean="0"/>
              <a:t> </a:t>
            </a:r>
            <a:r>
              <a:rPr lang="cs-CZ" dirty="0" err="1" smtClean="0"/>
              <a:t>oft</a:t>
            </a:r>
            <a:r>
              <a:rPr lang="cs-CZ" dirty="0" smtClean="0"/>
              <a:t> </a:t>
            </a:r>
            <a:r>
              <a:rPr lang="cs-CZ" dirty="0" err="1" smtClean="0"/>
              <a:t>brauchen</a:t>
            </a:r>
            <a:r>
              <a:rPr lang="cs-CZ" dirty="0" smtClean="0"/>
              <a:t>,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__________ oder __________ . 		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		</a:t>
            </a:r>
            <a:endParaRPr lang="cs-CZ" dirty="0"/>
          </a:p>
        </p:txBody>
      </p:sp>
      <p:pic>
        <p:nvPicPr>
          <p:cNvPr id="9218" name="Picture 2" descr="C:\Users\OEM\AppData\Local\Microsoft\Windows\Temporary Internet Files\Content.IE5\O628YB2C\MC9001495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276872"/>
            <a:ext cx="1584176" cy="1296144"/>
          </a:xfrm>
          <a:prstGeom prst="rect">
            <a:avLst/>
          </a:prstGeom>
          <a:noFill/>
        </p:spPr>
      </p:pic>
      <p:pic>
        <p:nvPicPr>
          <p:cNvPr id="9219" name="Picture 3" descr="C:\Users\OEM\AppData\Local\Microsoft\Windows\Temporary Internet Files\Content.IE5\Z7SFF2RA\MC9003195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5445224"/>
            <a:ext cx="1224136" cy="936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u="sng" dirty="0" smtClean="0"/>
              <a:t>Die </a:t>
            </a:r>
            <a:r>
              <a:rPr lang="cs-CZ" b="1" u="sng" dirty="0" err="1" smtClean="0"/>
              <a:t>Lösung</a:t>
            </a:r>
            <a:r>
              <a:rPr lang="cs-CZ" b="1" u="sng" dirty="0" smtClean="0"/>
              <a:t>:</a:t>
            </a:r>
          </a:p>
          <a:p>
            <a:pPr marL="514350" indent="-514350">
              <a:buAutoNum type="alphaLcParenR"/>
            </a:pPr>
            <a:r>
              <a:rPr lang="cs-CZ" dirty="0" err="1" smtClean="0"/>
              <a:t>Wohnzimmer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err="1" smtClean="0"/>
              <a:t>Esszimmer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err="1" smtClean="0"/>
              <a:t>Kinderzimmer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err="1" smtClean="0"/>
              <a:t>Schlafzimmer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err="1" smtClean="0"/>
              <a:t>Bad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err="1" smtClean="0"/>
              <a:t>Toilette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err="1" smtClean="0"/>
              <a:t>Küche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err="1" smtClean="0"/>
              <a:t>Flur</a:t>
            </a:r>
            <a:r>
              <a:rPr lang="cs-CZ" dirty="0" smtClean="0"/>
              <a:t>, Keller, </a:t>
            </a:r>
            <a:r>
              <a:rPr lang="cs-CZ" dirty="0" err="1" smtClean="0"/>
              <a:t>Dachgeschoss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800" dirty="0"/>
              <a:t>FISCHER-MITZIVIRIS, </a:t>
            </a:r>
            <a:r>
              <a:rPr lang="cs-CZ" sz="1800" dirty="0" err="1"/>
              <a:t>Anni</a:t>
            </a:r>
            <a:r>
              <a:rPr lang="cs-CZ" sz="1800" dirty="0"/>
              <a:t>: </a:t>
            </a:r>
            <a:r>
              <a:rPr lang="cs-CZ" sz="1800" i="1" dirty="0"/>
              <a:t>So </a:t>
            </a:r>
            <a:r>
              <a:rPr lang="cs-CZ" sz="1800" i="1" dirty="0" err="1"/>
              <a:t>geht´s</a:t>
            </a:r>
            <a:r>
              <a:rPr lang="cs-CZ" sz="1800" i="1" dirty="0"/>
              <a:t> </a:t>
            </a:r>
            <a:r>
              <a:rPr lang="cs-CZ" sz="1800" i="1" dirty="0" err="1"/>
              <a:t>noch</a:t>
            </a:r>
            <a:r>
              <a:rPr lang="cs-CZ" sz="1800" i="1" dirty="0"/>
              <a:t> </a:t>
            </a:r>
            <a:r>
              <a:rPr lang="cs-CZ" sz="1800" i="1" dirty="0" err="1"/>
              <a:t>besser</a:t>
            </a:r>
            <a:r>
              <a:rPr lang="cs-CZ" sz="1800" i="1" dirty="0"/>
              <a:t>, </a:t>
            </a:r>
            <a:r>
              <a:rPr lang="cs-CZ" sz="1800" dirty="0"/>
              <a:t>Ernst </a:t>
            </a:r>
            <a:r>
              <a:rPr lang="cs-CZ" sz="1800" dirty="0" err="1"/>
              <a:t>Klett</a:t>
            </a:r>
            <a:r>
              <a:rPr lang="cs-CZ" sz="1800" dirty="0"/>
              <a:t> </a:t>
            </a:r>
            <a:r>
              <a:rPr lang="cs-CZ" sz="1800" dirty="0" err="1"/>
              <a:t>Sprachen</a:t>
            </a:r>
            <a:r>
              <a:rPr lang="cs-CZ" sz="1800" dirty="0"/>
              <a:t>, Stuttgart, </a:t>
            </a:r>
            <a:r>
              <a:rPr lang="cs-CZ" sz="1800" dirty="0" err="1"/>
              <a:t>Deutschland</a:t>
            </a:r>
            <a:r>
              <a:rPr lang="cs-CZ" sz="1800" dirty="0"/>
              <a:t>, 2010, ISBN 978-3-12-675578-8.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NAVRÁTILOVÁ, Helena: </a:t>
            </a:r>
            <a:r>
              <a:rPr lang="cs-CZ" sz="1800" i="1" dirty="0"/>
              <a:t>Němčina – maturitní témata, </a:t>
            </a:r>
            <a:r>
              <a:rPr lang="cs-CZ" sz="1800" dirty="0"/>
              <a:t>nakladatelství Petra </a:t>
            </a:r>
            <a:r>
              <a:rPr lang="cs-CZ" sz="1800" dirty="0" err="1"/>
              <a:t>Velanová</a:t>
            </a:r>
            <a:r>
              <a:rPr lang="cs-CZ" sz="1800" dirty="0"/>
              <a:t>, Třebíč, 2007, ISBN 978-80-86873-06-0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altLang="cs-CZ" sz="1800"/>
              <a:t>Klipart sady Microsoft Office </a:t>
            </a:r>
            <a:r>
              <a:rPr lang="cs-CZ" altLang="cs-CZ" sz="1800" smtClean="0"/>
              <a:t>2010</a:t>
            </a:r>
            <a:endParaRPr lang="cs-CZ" altLang="cs-CZ" sz="180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2078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389</Words>
  <Application>Microsoft Office PowerPoint</Application>
  <PresentationFormat>Předvádění na obrazovce (4:3)</PresentationFormat>
  <Paragraphs>95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WOHNEN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Was macht man wo? Welche Zimmer sind hier gemeint? 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WOHNEN</dc:title>
  <dc:creator>OEM</dc:creator>
  <cp:lastModifiedBy>Lenka Pávková</cp:lastModifiedBy>
  <cp:revision>13</cp:revision>
  <dcterms:created xsi:type="dcterms:W3CDTF">2013-11-04T20:30:54Z</dcterms:created>
  <dcterms:modified xsi:type="dcterms:W3CDTF">2014-03-31T11:32:57Z</dcterms:modified>
</cp:coreProperties>
</file>