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6" r:id="rId2"/>
    <p:sldId id="256" r:id="rId3"/>
    <p:sldId id="257" r:id="rId4"/>
    <p:sldId id="264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0116C-2E2E-405C-8406-53C94FDD371A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0EBCE-0BC2-477E-9996-3DB805F9B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2B37B-FD77-4AE7-9F7D-080E5A350D2E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9BFE0-6D2C-4481-82B4-19E7F9699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5D059-6901-4C70-A763-7DA8166FC46A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3D1C1-9151-412D-9349-995051B6E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57567-C493-4AF4-B130-EEDB8E900409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FB59B-95EA-4381-B701-3DB34B011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22955-0F67-416D-A85C-553CCE0CA022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E89C5-388B-4B69-88F8-E517B5340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8CFF9-71F3-40BE-9395-05FB967C9806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17B92-73B5-4795-BABB-3C84F484E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92117-2CB8-4A88-90AF-5A6EE246FFA5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FEDA7-0353-4963-A24C-1AC8978EA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894B2-4573-4C84-8325-867AB11F0D79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0376A-6415-4076-A597-6730F0CF2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36867-799D-4B9F-9D4B-D8BD4F2DAAA2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B1D95-C23B-4E6F-8138-04626371C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0316A-6C7B-4CF8-852E-56723077D5F4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36BAD-EC22-4228-93F8-6F1B6BF05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DFBF-542B-4D4C-8CBB-13739C0A5F9B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1AAF8-8973-433D-98A4-71BC461FB7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F4902CE-0309-40B8-AF24-902CAD76138E}" type="datetimeFigureOut">
              <a:rPr lang="cs-CZ"/>
              <a:pPr>
                <a:defRPr/>
              </a:pPr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A2B700-3F02-4A6A-9BF6-4938B6E67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4" r:id="rId2"/>
    <p:sldLayoutId id="2147483813" r:id="rId3"/>
    <p:sldLayoutId id="2147483812" r:id="rId4"/>
    <p:sldLayoutId id="2147483811" r:id="rId5"/>
    <p:sldLayoutId id="2147483810" r:id="rId6"/>
    <p:sldLayoutId id="2147483809" r:id="rId7"/>
    <p:sldLayoutId id="2147483808" r:id="rId8"/>
    <p:sldLayoutId id="2147483807" r:id="rId9"/>
    <p:sldLayoutId id="2147483806" r:id="rId10"/>
    <p:sldLayoutId id="214748380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b="1" i="1" dirty="0" smtClean="0"/>
              <a:t>Datum: 8. 11. 2013</a:t>
            </a:r>
            <a:endParaRPr lang="cs-CZ" sz="1400" dirty="0" smtClean="0"/>
          </a:p>
          <a:p>
            <a:r>
              <a:rPr lang="cs-CZ" sz="1400" b="1" i="1" dirty="0" smtClean="0"/>
              <a:t>Projekt:</a:t>
            </a:r>
            <a:r>
              <a:rPr lang="cs-CZ" sz="1400" b="1" dirty="0" smtClean="0"/>
              <a:t> </a:t>
            </a:r>
            <a:r>
              <a:rPr lang="cs-CZ" sz="1400" dirty="0" smtClean="0"/>
              <a:t>Kvalitní výuka</a:t>
            </a:r>
          </a:p>
          <a:p>
            <a:r>
              <a:rPr lang="cs-CZ" sz="1400" b="1" i="1" dirty="0" smtClean="0"/>
              <a:t>Registrační číslo:</a:t>
            </a:r>
            <a:r>
              <a:rPr lang="cs-CZ" sz="1400" b="1" dirty="0" smtClean="0"/>
              <a:t> </a:t>
            </a:r>
            <a:r>
              <a:rPr lang="cs-CZ" sz="1400" dirty="0" smtClean="0"/>
              <a:t>CZ.1.07/1.5.00/34.0731</a:t>
            </a:r>
          </a:p>
          <a:p>
            <a:r>
              <a:rPr lang="cs-CZ" sz="1400" b="1" i="1" dirty="0" smtClean="0"/>
              <a:t>Číslo DUM: </a:t>
            </a:r>
            <a:r>
              <a:rPr lang="cs-CZ" sz="1400" dirty="0" smtClean="0"/>
              <a:t>VY_32_INOVACE_174</a:t>
            </a:r>
            <a:r>
              <a:rPr lang="cs-CZ" sz="1400" b="1" dirty="0" smtClean="0"/>
              <a:t>	</a:t>
            </a:r>
            <a:endParaRPr lang="cs-CZ" sz="1400" dirty="0" smtClean="0"/>
          </a:p>
          <a:p>
            <a:r>
              <a:rPr lang="cs-CZ" sz="1400" b="1" i="1" dirty="0" smtClean="0"/>
              <a:t>Jméno autora:</a:t>
            </a:r>
            <a:r>
              <a:rPr lang="cs-CZ" sz="1400" b="1" dirty="0" smtClean="0"/>
              <a:t> </a:t>
            </a:r>
            <a:r>
              <a:rPr lang="cs-CZ" sz="1400" dirty="0" smtClean="0"/>
              <a:t>Mgr. Lenka </a:t>
            </a:r>
            <a:r>
              <a:rPr lang="cs-CZ" sz="1400" dirty="0" err="1" smtClean="0"/>
              <a:t>Pávková</a:t>
            </a:r>
            <a:endParaRPr lang="cs-CZ" sz="1400" dirty="0" smtClean="0"/>
          </a:p>
          <a:p>
            <a:r>
              <a:rPr lang="cs-CZ" sz="1400" b="1" i="1" dirty="0" smtClean="0"/>
              <a:t>Název práce:</a:t>
            </a:r>
            <a:r>
              <a:rPr lang="cs-CZ" sz="1400" b="1" dirty="0" smtClean="0"/>
              <a:t> </a:t>
            </a:r>
            <a:r>
              <a:rPr lang="cs-CZ" sz="1400" dirty="0" err="1" smtClean="0"/>
              <a:t>Dienstleistungen</a:t>
            </a:r>
            <a:endParaRPr lang="cs-CZ" sz="1400" dirty="0" smtClean="0"/>
          </a:p>
          <a:p>
            <a:r>
              <a:rPr lang="cs-CZ" sz="1400" b="1" i="1" dirty="0" smtClean="0"/>
              <a:t>Předmět</a:t>
            </a:r>
            <a:r>
              <a:rPr lang="cs-CZ" sz="1400" i="1" dirty="0" smtClean="0"/>
              <a:t>:</a:t>
            </a:r>
            <a:r>
              <a:rPr lang="cs-CZ" sz="1400" dirty="0" smtClean="0"/>
              <a:t> Německý jazyk</a:t>
            </a:r>
          </a:p>
          <a:p>
            <a:r>
              <a:rPr lang="cs-CZ" sz="1400" b="1" i="1" dirty="0" smtClean="0"/>
              <a:t>Ročník:</a:t>
            </a:r>
            <a:r>
              <a:rPr lang="cs-CZ" sz="1400" b="1" dirty="0" smtClean="0"/>
              <a:t> </a:t>
            </a:r>
            <a:r>
              <a:rPr lang="cs-CZ" sz="1400" dirty="0" smtClean="0"/>
              <a:t>4.</a:t>
            </a:r>
          </a:p>
          <a:p>
            <a:r>
              <a:rPr lang="cs-CZ" sz="1400" b="1" i="1" dirty="0" smtClean="0"/>
              <a:t>Časová dotace</a:t>
            </a:r>
            <a:r>
              <a:rPr lang="cs-CZ" sz="1400" i="1" dirty="0" smtClean="0"/>
              <a:t>:</a:t>
            </a:r>
            <a:r>
              <a:rPr lang="cs-CZ" sz="1400" dirty="0" smtClean="0"/>
              <a:t> 20 minut</a:t>
            </a:r>
          </a:p>
          <a:p>
            <a:r>
              <a:rPr lang="cs-CZ" sz="1400" b="1" i="1" dirty="0" smtClean="0"/>
              <a:t>Vzdělávací cíl</a:t>
            </a:r>
            <a:r>
              <a:rPr lang="cs-CZ" sz="1400" i="1" dirty="0" smtClean="0"/>
              <a:t>: </a:t>
            </a:r>
            <a:r>
              <a:rPr lang="cs-CZ" sz="1400" dirty="0" smtClean="0"/>
              <a:t>Žáci aktivně použijí </a:t>
            </a:r>
            <a:r>
              <a:rPr lang="cs-CZ" sz="1400" dirty="0" err="1" smtClean="0"/>
              <a:t>tématickou</a:t>
            </a:r>
            <a:r>
              <a:rPr lang="cs-CZ" sz="1400" dirty="0" smtClean="0"/>
              <a:t> slovní zásobu, jsou schopni popsat a vysvětlit jednotlivé pojmy. Vysvětlí, proč některé služby používají a některé ne, jsou schopni argumentovat. </a:t>
            </a:r>
          </a:p>
          <a:p>
            <a:r>
              <a:rPr lang="cs-CZ" sz="1400" b="1" i="1" dirty="0" smtClean="0"/>
              <a:t>Pomůcky</a:t>
            </a:r>
            <a:r>
              <a:rPr lang="cs-CZ" sz="1400" i="1" dirty="0" smtClean="0"/>
              <a:t>:</a:t>
            </a:r>
            <a:r>
              <a:rPr lang="cs-CZ" sz="1400" dirty="0" smtClean="0"/>
              <a:t> počítač, projektor, psací potřeby pro studenty</a:t>
            </a:r>
          </a:p>
          <a:p>
            <a:r>
              <a:rPr lang="cs-CZ" sz="1400" b="1" i="1" dirty="0" smtClean="0"/>
              <a:t>Poznámka:</a:t>
            </a:r>
            <a:r>
              <a:rPr lang="cs-CZ" sz="1400" dirty="0" smtClean="0"/>
              <a:t> Vyučující promítne látku na plátno nebo na tabuli a se studenty probere látku, studenti se aktivně zapojují a konverzují. Píší si poznámky a úkoly do svých sešitů nebo si mohou zapisovat do počítačů. Úkoly zpracují písemně nebo ústně. Na tento DUM navazuje VY_32_INOVACE_175.</a:t>
            </a:r>
          </a:p>
          <a:p>
            <a:r>
              <a:rPr lang="cs-CZ" sz="1400" b="1" i="1" dirty="0" smtClean="0"/>
              <a:t>Inovace:</a:t>
            </a:r>
            <a:r>
              <a:rPr lang="cs-CZ" sz="1400" b="1" dirty="0" smtClean="0"/>
              <a:t> </a:t>
            </a:r>
            <a:r>
              <a:rPr lang="cs-CZ" sz="1400" dirty="0" smtClean="0"/>
              <a:t> Prezentace pomocí </a:t>
            </a:r>
            <a:r>
              <a:rPr lang="cs-CZ" sz="1400" dirty="0" err="1" smtClean="0"/>
              <a:t>Power</a:t>
            </a:r>
            <a:r>
              <a:rPr lang="cs-CZ" sz="1400" dirty="0" smtClean="0"/>
              <a:t> Pointu je názorná, studenti si lépe oživí probranou látku. Následně si ji mohou procvičit. Zapojení audiovizuální techniky do výuky. Mezipředmětové vztahy – design interiéru. </a:t>
            </a:r>
          </a:p>
          <a:p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b="1" smtClean="0"/>
              <a:t>DIENSTLEISTUNGEN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Dienstleistungen</a:t>
            </a:r>
            <a:r>
              <a:rPr lang="cs-CZ" smtClean="0"/>
              <a:t> sind </a:t>
            </a:r>
            <a:r>
              <a:rPr lang="cs-CZ" i="1" smtClean="0"/>
              <a:t>Betriebe, Geschäfte, Unterkünfte</a:t>
            </a:r>
            <a:r>
              <a:rPr lang="cs-CZ" smtClean="0"/>
              <a:t> und </a:t>
            </a:r>
            <a:r>
              <a:rPr lang="cs-CZ" i="1" smtClean="0"/>
              <a:t>andere Dienste</a:t>
            </a:r>
            <a:r>
              <a:rPr lang="cs-CZ" smtClean="0"/>
              <a:t>, die uns das Leben erleichtern sollten.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In jeder Stadt gibt es verschiedene Menge von Dienstleistungen, nicht überall ist alles.</a:t>
            </a:r>
          </a:p>
          <a:p>
            <a:pPr>
              <a:buFont typeface="Arial" charset="0"/>
              <a:buNone/>
            </a:pPr>
            <a:r>
              <a:rPr lang="cs-CZ" smtClean="0"/>
              <a:t>Je grösser das Dorf – die Stadt ist, desto mehr Dienstleistungen man dort findet.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Um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Dienstleistungen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benutzen</a:t>
            </a:r>
            <a:r>
              <a:rPr lang="cs-CZ" dirty="0" smtClean="0"/>
              <a:t>, </a:t>
            </a:r>
            <a:r>
              <a:rPr lang="cs-CZ" dirty="0" err="1" smtClean="0"/>
              <a:t>sollten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/>
              <a:t>kurze </a:t>
            </a:r>
            <a:r>
              <a:rPr lang="cs-CZ" dirty="0" err="1" smtClean="0"/>
              <a:t>Lieferfristen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err="1" smtClean="0"/>
              <a:t>Qualitätsarbeit</a:t>
            </a:r>
            <a:r>
              <a:rPr lang="cs-CZ" dirty="0" smtClean="0"/>
              <a:t> </a:t>
            </a:r>
            <a:r>
              <a:rPr lang="cs-CZ" dirty="0" err="1" smtClean="0"/>
              <a:t>sichern</a:t>
            </a: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err="1" smtClean="0"/>
              <a:t>günstige</a:t>
            </a:r>
            <a:r>
              <a:rPr lang="cs-CZ" dirty="0" smtClean="0"/>
              <a:t> </a:t>
            </a:r>
            <a:r>
              <a:rPr lang="cs-CZ" dirty="0" err="1" smtClean="0"/>
              <a:t>Öffnungszeiten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teuer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endParaRPr lang="cs-CZ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err="1" smtClean="0"/>
              <a:t>Garantiefrist</a:t>
            </a:r>
            <a:r>
              <a:rPr lang="cs-CZ" dirty="0" smtClean="0"/>
              <a:t> </a:t>
            </a:r>
            <a:r>
              <a:rPr lang="cs-CZ" dirty="0" err="1" smtClean="0"/>
              <a:t>beachten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Was die </a:t>
            </a:r>
            <a:r>
              <a:rPr lang="cs-CZ" b="1" u="sng" smtClean="0"/>
              <a:t>Wäsche</a:t>
            </a:r>
            <a:r>
              <a:rPr lang="cs-CZ" smtClean="0"/>
              <a:t> betrifft, können wir folgendes benutzen: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Wäscherei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Schneiderei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chemische Reinigung</a:t>
            </a:r>
          </a:p>
          <a:p>
            <a:pPr>
              <a:buFont typeface="Arial" charset="0"/>
              <a:buNone/>
            </a:pPr>
            <a:r>
              <a:rPr lang="cs-CZ" smtClean="0"/>
              <a:t>			</a:t>
            </a:r>
          </a:p>
        </p:txBody>
      </p:sp>
      <p:pic>
        <p:nvPicPr>
          <p:cNvPr id="16387" name="Picture 3" descr="C:\Users\OEM\AppData\Local\Microsoft\Windows\Temporary Internet Files\Content.IE5\O628YB2C\MM90028301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163" y="3500438"/>
            <a:ext cx="1800225" cy="186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Was die </a:t>
            </a:r>
            <a:r>
              <a:rPr lang="cs-CZ" b="1" u="sng" smtClean="0"/>
              <a:t>Reparatouren</a:t>
            </a:r>
            <a:r>
              <a:rPr lang="cs-CZ" smtClean="0"/>
              <a:t> betrifft, stehen uns viele Reparaturverkstätten zur Verfügung: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 Schuhreparatur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Mechanische Werkstatt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Uhrenreparatur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Autoreparaturwerkstatt		</a:t>
            </a:r>
          </a:p>
          <a:p>
            <a:pPr>
              <a:buFont typeface="Wingdings" pitchFamily="2" charset="2"/>
              <a:buChar char="v"/>
            </a:pPr>
            <a:endParaRPr lang="cs-CZ" smtClean="0"/>
          </a:p>
          <a:p>
            <a:pPr>
              <a:buFont typeface="Wingdings" pitchFamily="2" charset="2"/>
              <a:buChar char="v"/>
            </a:pPr>
            <a:endParaRPr lang="cs-CZ" smtClean="0"/>
          </a:p>
        </p:txBody>
      </p:sp>
      <p:pic>
        <p:nvPicPr>
          <p:cNvPr id="17411" name="Picture 2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3429000"/>
            <a:ext cx="1511300" cy="140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Um </a:t>
            </a:r>
            <a:r>
              <a:rPr lang="cs-CZ" b="1" u="sng" dirty="0" err="1" smtClean="0"/>
              <a:t>schöner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zu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folgende</a:t>
            </a:r>
            <a:r>
              <a:rPr lang="cs-CZ" dirty="0" smtClean="0"/>
              <a:t> </a:t>
            </a:r>
            <a:r>
              <a:rPr lang="cs-CZ" dirty="0" err="1" smtClean="0"/>
              <a:t>Dienste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:</a:t>
            </a:r>
          </a:p>
          <a:p>
            <a:pPr marL="514350" indent="-5143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Friseursalon</a:t>
            </a: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Kosmetiksalon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Maniküre</a:t>
            </a:r>
            <a:r>
              <a:rPr lang="cs-CZ" dirty="0" smtClean="0"/>
              <a:t>, </a:t>
            </a:r>
            <a:r>
              <a:rPr lang="cs-CZ" dirty="0" err="1" smtClean="0"/>
              <a:t>Pediküre</a:t>
            </a:r>
            <a:r>
              <a:rPr lang="cs-CZ" dirty="0" smtClean="0"/>
              <a:t>,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Nägel</a:t>
            </a:r>
            <a:r>
              <a:rPr lang="cs-CZ" dirty="0" smtClean="0"/>
              <a:t> </a:t>
            </a:r>
            <a:r>
              <a:rPr lang="cs-CZ" dirty="0" err="1" smtClean="0"/>
              <a:t>lakieren</a:t>
            </a:r>
            <a:r>
              <a:rPr lang="cs-CZ" dirty="0" smtClean="0"/>
              <a:t> </a:t>
            </a:r>
            <a:r>
              <a:rPr lang="cs-CZ" dirty="0" err="1" smtClean="0"/>
              <a:t>lassen</a:t>
            </a:r>
            <a:r>
              <a:rPr lang="cs-CZ" dirty="0" smtClean="0"/>
              <a:t>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5" name="Picture 3" descr="C:\Users\OEM\AppData\Local\Microsoft\Windows\Temporary Internet Files\Content.IE5\Z7SFF2RA\MC9002172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4149725"/>
            <a:ext cx="1824037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Menge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b="1" u="sng" dirty="0" err="1" smtClean="0"/>
              <a:t>Geschäften</a:t>
            </a:r>
            <a:r>
              <a:rPr lang="cs-CZ" dirty="0" smtClean="0"/>
              <a:t>, </a:t>
            </a:r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einkaufen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Lebensmittelgeschäft</a:t>
            </a:r>
            <a:r>
              <a:rPr lang="cs-CZ" dirty="0" smtClean="0"/>
              <a:t>		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Obst</a:t>
            </a:r>
            <a:r>
              <a:rPr lang="cs-CZ" dirty="0" smtClean="0"/>
              <a:t>-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Gemüsegeschäft</a:t>
            </a:r>
            <a:r>
              <a:rPr lang="cs-CZ" dirty="0" smtClean="0"/>
              <a:t>		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Textilgeschäft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Schuhgeschäft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Elektrowarengeschäft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Spielwarengeschäft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Blumengeschäft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Buchhandlung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Fleischerei</a:t>
            </a:r>
            <a:r>
              <a:rPr lang="cs-CZ" dirty="0" smtClean="0"/>
              <a:t>			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Bäckerei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Konditorei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9459" name="Picture 2" descr="C:\Users\OEM\AppData\Local\Microsoft\Windows\Temporary Internet Files\Content.IE5\Z7SFF2RA\MP9003878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989138"/>
            <a:ext cx="19446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Users\OEM\AppData\Local\Microsoft\Windows\Temporary Internet Files\Content.IE5\IWEMH49H\MP9001779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3716338"/>
            <a:ext cx="259080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Als </a:t>
            </a:r>
            <a:r>
              <a:rPr lang="cs-CZ" b="1" u="sng" smtClean="0"/>
              <a:t>Unterkunftsmöglichkeiten</a:t>
            </a:r>
            <a:r>
              <a:rPr lang="cs-CZ" smtClean="0"/>
              <a:t> kann man folgendes ausnutzen: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Hotel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Motel				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Pension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Jugendherberge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Berghütte</a:t>
            </a:r>
          </a:p>
        </p:txBody>
      </p:sp>
      <p:pic>
        <p:nvPicPr>
          <p:cNvPr id="20483" name="Picture 2" descr="C:\Users\OEM\AppData\Local\Microsoft\Windows\Temporary Internet Files\Content.IE5\IWEMH49H\MC9003834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2997200"/>
            <a:ext cx="1687512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Die </a:t>
            </a:r>
            <a:r>
              <a:rPr lang="cs-CZ" dirty="0" err="1" smtClean="0"/>
              <a:t>Dienstleistungen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um </a:t>
            </a:r>
            <a:r>
              <a:rPr lang="cs-CZ" b="1" u="sng" dirty="0" err="1" smtClean="0"/>
              <a:t>das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Leben</a:t>
            </a:r>
            <a:r>
              <a:rPr lang="cs-CZ" b="1" u="sng" dirty="0" smtClean="0"/>
              <a:t> in der </a:t>
            </a:r>
            <a:r>
              <a:rPr lang="cs-CZ" b="1" u="sng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kümmern</a:t>
            </a:r>
            <a:r>
              <a:rPr lang="cs-CZ" dirty="0" smtClean="0"/>
              <a:t>, </a:t>
            </a:r>
            <a:r>
              <a:rPr lang="cs-CZ" dirty="0" err="1" smtClean="0"/>
              <a:t>sind</a:t>
            </a:r>
            <a:r>
              <a:rPr lang="cs-CZ" dirty="0" smtClean="0"/>
              <a:t>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Annahmestellen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Altstoffe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Technische</a:t>
            </a:r>
            <a:r>
              <a:rPr lang="cs-CZ" dirty="0" smtClean="0"/>
              <a:t> </a:t>
            </a:r>
            <a:r>
              <a:rPr lang="cs-CZ" dirty="0" err="1" smtClean="0"/>
              <a:t>Dienstleistungen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Ausleihstellen</a:t>
            </a:r>
            <a:r>
              <a:rPr lang="cs-CZ" dirty="0" smtClean="0"/>
              <a:t>				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Kulturhäuser</a:t>
            </a:r>
            <a:r>
              <a:rPr lang="cs-CZ" dirty="0" smtClean="0"/>
              <a:t>					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Theater</a:t>
            </a:r>
            <a:r>
              <a:rPr lang="cs-CZ" dirty="0" smtClean="0"/>
              <a:t>, </a:t>
            </a:r>
            <a:r>
              <a:rPr lang="cs-CZ" dirty="0" err="1" smtClean="0"/>
              <a:t>Kinos</a:t>
            </a:r>
            <a:r>
              <a:rPr lang="cs-CZ" dirty="0" smtClean="0"/>
              <a:t>, </a:t>
            </a:r>
            <a:r>
              <a:rPr lang="cs-CZ" dirty="0" err="1" smtClean="0"/>
              <a:t>Museen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err="1" smtClean="0"/>
              <a:t>Schwimmbad</a:t>
            </a:r>
            <a:endParaRPr lang="cs-CZ" dirty="0"/>
          </a:p>
        </p:txBody>
      </p:sp>
      <p:pic>
        <p:nvPicPr>
          <p:cNvPr id="21507" name="Picture 3" descr="C:\Users\OEM\AppData\Local\Microsoft\Windows\Temporary Internet Files\Content.IE5\Z7SFF2RA\MC9003340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573463"/>
            <a:ext cx="1812925" cy="176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ZUM NACHDENKEN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i="1" dirty="0" err="1" smtClean="0"/>
              <a:t>Welche</a:t>
            </a:r>
            <a:r>
              <a:rPr lang="cs-CZ" i="1" dirty="0" smtClean="0"/>
              <a:t> </a:t>
            </a:r>
            <a:r>
              <a:rPr lang="cs-CZ" i="1" dirty="0" err="1" smtClean="0"/>
              <a:t>Dienstleistungen</a:t>
            </a:r>
            <a:r>
              <a:rPr lang="cs-CZ" i="1" dirty="0" smtClean="0"/>
              <a:t> </a:t>
            </a:r>
            <a:r>
              <a:rPr lang="cs-CZ" i="1" dirty="0" err="1" smtClean="0"/>
              <a:t>benutzen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häufigsten</a:t>
            </a:r>
            <a:r>
              <a:rPr lang="cs-CZ" i="1" dirty="0" smtClean="0"/>
              <a:t>? </a:t>
            </a:r>
            <a:r>
              <a:rPr lang="cs-CZ" i="1" dirty="0" err="1" smtClean="0"/>
              <a:t>Warum</a:t>
            </a:r>
            <a:r>
              <a:rPr lang="cs-CZ" i="1" dirty="0" smtClean="0"/>
              <a:t>?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i="1" dirty="0" smtClean="0"/>
              <a:t> </a:t>
            </a:r>
            <a:r>
              <a:rPr lang="cs-CZ" i="1" dirty="0" err="1" smtClean="0"/>
              <a:t>Gibt</a:t>
            </a:r>
            <a:r>
              <a:rPr lang="cs-CZ" i="1" dirty="0" smtClean="0"/>
              <a:t> es </a:t>
            </a:r>
            <a:r>
              <a:rPr lang="cs-CZ" i="1" dirty="0" err="1" smtClean="0"/>
              <a:t>irgendwelche</a:t>
            </a:r>
            <a:r>
              <a:rPr lang="cs-CZ" i="1" dirty="0" smtClean="0"/>
              <a:t> </a:t>
            </a:r>
            <a:r>
              <a:rPr lang="cs-CZ" i="1" dirty="0" err="1" smtClean="0"/>
              <a:t>Dienstleistung</a:t>
            </a:r>
            <a:r>
              <a:rPr lang="cs-CZ" i="1" dirty="0" smtClean="0"/>
              <a:t>,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nie</a:t>
            </a:r>
            <a:r>
              <a:rPr lang="cs-CZ" i="1" dirty="0" smtClean="0"/>
              <a:t> </a:t>
            </a:r>
            <a:r>
              <a:rPr lang="cs-CZ" i="1" dirty="0" err="1" smtClean="0"/>
              <a:t>ausnutzen</a:t>
            </a:r>
            <a:r>
              <a:rPr lang="cs-CZ" i="1" dirty="0" smtClean="0"/>
              <a:t> </a:t>
            </a:r>
            <a:r>
              <a:rPr lang="cs-CZ" i="1" dirty="0" err="1" smtClean="0"/>
              <a:t>würden</a:t>
            </a:r>
            <a:r>
              <a:rPr lang="cs-CZ" i="1" dirty="0" smtClean="0"/>
              <a:t>? </a:t>
            </a:r>
            <a:r>
              <a:rPr lang="cs-CZ" i="1" dirty="0" err="1" smtClean="0"/>
              <a:t>Warum</a:t>
            </a:r>
            <a:r>
              <a:rPr lang="cs-CZ" i="1" dirty="0" smtClean="0"/>
              <a:t>?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i="1" dirty="0" smtClean="0"/>
              <a:t> </a:t>
            </a:r>
            <a:r>
              <a:rPr lang="cs-CZ" i="1" dirty="0" err="1" smtClean="0"/>
              <a:t>Haben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mehr</a:t>
            </a:r>
            <a:r>
              <a:rPr lang="cs-CZ" i="1" dirty="0" smtClean="0"/>
              <a:t> </a:t>
            </a:r>
            <a:r>
              <a:rPr lang="cs-CZ" i="1" dirty="0" err="1" smtClean="0"/>
              <a:t>gute</a:t>
            </a:r>
            <a:r>
              <a:rPr lang="cs-CZ" i="1" dirty="0" smtClean="0"/>
              <a:t> oder </a:t>
            </a:r>
            <a:r>
              <a:rPr lang="cs-CZ" i="1" dirty="0" err="1" smtClean="0"/>
              <a:t>mehr</a:t>
            </a:r>
            <a:r>
              <a:rPr lang="cs-CZ" i="1" dirty="0" smtClean="0"/>
              <a:t> </a:t>
            </a:r>
            <a:r>
              <a:rPr lang="cs-CZ" i="1" dirty="0" err="1" smtClean="0"/>
              <a:t>schlechte</a:t>
            </a:r>
            <a:r>
              <a:rPr lang="cs-CZ" i="1" dirty="0" smtClean="0"/>
              <a:t> </a:t>
            </a:r>
            <a:r>
              <a:rPr lang="cs-CZ" i="1" dirty="0" err="1" smtClean="0"/>
              <a:t>Erfahrungen</a:t>
            </a:r>
            <a:r>
              <a:rPr lang="cs-CZ" i="1" dirty="0" smtClean="0"/>
              <a:t> </a:t>
            </a:r>
            <a:r>
              <a:rPr lang="cs-CZ" i="1" dirty="0" err="1" smtClean="0"/>
              <a:t>mit</a:t>
            </a:r>
            <a:r>
              <a:rPr lang="cs-CZ" i="1" dirty="0" smtClean="0"/>
              <a:t> den </a:t>
            </a:r>
            <a:r>
              <a:rPr lang="cs-CZ" i="1" dirty="0" err="1" smtClean="0"/>
              <a:t>Dienstleistungen</a:t>
            </a:r>
            <a:r>
              <a:rPr lang="cs-CZ" i="1" dirty="0" smtClean="0"/>
              <a:t>?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NAVRÁTILOVÁ, Helena: </a:t>
            </a:r>
            <a:r>
              <a:rPr lang="cs-CZ" sz="2000" i="1" dirty="0"/>
              <a:t>Němčina – maturitní témata, </a:t>
            </a:r>
            <a:r>
              <a:rPr lang="cs-CZ" sz="2000" dirty="0"/>
              <a:t>nakladatelství Petra </a:t>
            </a:r>
            <a:r>
              <a:rPr lang="cs-CZ" sz="2000" dirty="0" err="1"/>
              <a:t>Velanová</a:t>
            </a:r>
            <a:r>
              <a:rPr lang="cs-CZ" sz="2000" dirty="0"/>
              <a:t>, Třebíč, 2007, ISBN 978-80-86873-06-0.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FISCHER-MITZIVIRIS, </a:t>
            </a:r>
            <a:r>
              <a:rPr lang="cs-CZ" sz="2000" dirty="0" err="1"/>
              <a:t>Anni</a:t>
            </a:r>
            <a:r>
              <a:rPr lang="cs-CZ" sz="2000" dirty="0"/>
              <a:t>: </a:t>
            </a:r>
            <a:r>
              <a:rPr lang="cs-CZ" sz="2000" i="1" dirty="0"/>
              <a:t>So </a:t>
            </a:r>
            <a:r>
              <a:rPr lang="cs-CZ" sz="2000" i="1" dirty="0" err="1"/>
              <a:t>geht´s</a:t>
            </a:r>
            <a:r>
              <a:rPr lang="cs-CZ" sz="2000" i="1" dirty="0"/>
              <a:t> </a:t>
            </a:r>
            <a:r>
              <a:rPr lang="cs-CZ" sz="2000" i="1" dirty="0" err="1"/>
              <a:t>noch</a:t>
            </a:r>
            <a:r>
              <a:rPr lang="cs-CZ" sz="2000" i="1" dirty="0"/>
              <a:t> </a:t>
            </a:r>
            <a:r>
              <a:rPr lang="cs-CZ" sz="2000" i="1" dirty="0" err="1"/>
              <a:t>besser</a:t>
            </a:r>
            <a:r>
              <a:rPr lang="cs-CZ" sz="2000" i="1" dirty="0"/>
              <a:t>, </a:t>
            </a:r>
            <a:r>
              <a:rPr lang="cs-CZ" sz="2000" dirty="0"/>
              <a:t>Ernst </a:t>
            </a:r>
            <a:r>
              <a:rPr lang="cs-CZ" sz="2000" dirty="0" err="1"/>
              <a:t>Klett</a:t>
            </a:r>
            <a:r>
              <a:rPr lang="cs-CZ" sz="2000" dirty="0"/>
              <a:t> </a:t>
            </a:r>
            <a:r>
              <a:rPr lang="cs-CZ" sz="2000" dirty="0" err="1"/>
              <a:t>Sprachen</a:t>
            </a:r>
            <a:r>
              <a:rPr lang="cs-CZ" sz="2000" dirty="0"/>
              <a:t>, Stuttgart, </a:t>
            </a:r>
            <a:r>
              <a:rPr lang="cs-CZ" sz="2000" dirty="0" err="1"/>
              <a:t>Deutschland</a:t>
            </a:r>
            <a:r>
              <a:rPr lang="cs-CZ" sz="2000" dirty="0"/>
              <a:t>, 2010, ISBN 978-3-12-675578-8.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JUSTOVÁ, Hana: </a:t>
            </a:r>
            <a:r>
              <a:rPr lang="cs-CZ" sz="2000" i="1" dirty="0" err="1"/>
              <a:t>Wir</a:t>
            </a:r>
            <a:r>
              <a:rPr lang="cs-CZ" sz="2000" i="1" dirty="0"/>
              <a:t> </a:t>
            </a:r>
            <a:r>
              <a:rPr lang="cs-CZ" sz="2000" i="1" dirty="0" err="1"/>
              <a:t>wiederholen</a:t>
            </a:r>
            <a:r>
              <a:rPr lang="cs-CZ" sz="2000" i="1" dirty="0"/>
              <a:t> </a:t>
            </a:r>
            <a:r>
              <a:rPr lang="cs-CZ" sz="2000" i="1" dirty="0" err="1"/>
              <a:t>fürs</a:t>
            </a:r>
            <a:r>
              <a:rPr lang="cs-CZ" sz="2000" i="1" dirty="0"/>
              <a:t> </a:t>
            </a:r>
            <a:r>
              <a:rPr lang="cs-CZ" sz="2000" i="1" dirty="0" err="1"/>
              <a:t>Abitur</a:t>
            </a:r>
            <a:r>
              <a:rPr lang="cs-CZ" sz="2000" i="1" dirty="0"/>
              <a:t>, </a:t>
            </a:r>
            <a:r>
              <a:rPr lang="cs-CZ" sz="2000" dirty="0"/>
              <a:t>Fragment, Havlíčkův Brod, 2003, ISBN 80-7200-284-8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altLang="cs-CZ" sz="2000"/>
              <a:t>Klipart sady Microsoft Office </a:t>
            </a:r>
            <a:r>
              <a:rPr lang="cs-CZ" altLang="cs-CZ" sz="2000" smtClean="0"/>
              <a:t>2010</a:t>
            </a:r>
            <a:endParaRPr lang="cs-CZ" altLang="cs-CZ" sz="200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509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255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DIENSTLEISTUNGEN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ZUM NACHDENKEN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DIENSTLEISTUNGEN</dc:title>
  <dc:creator>OEM</dc:creator>
  <cp:lastModifiedBy>Lenka Pávková</cp:lastModifiedBy>
  <cp:revision>12</cp:revision>
  <dcterms:created xsi:type="dcterms:W3CDTF">2013-11-16T20:52:04Z</dcterms:created>
  <dcterms:modified xsi:type="dcterms:W3CDTF">2014-03-31T11:33:27Z</dcterms:modified>
</cp:coreProperties>
</file>