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56" r:id="rId3"/>
    <p:sldId id="257" r:id="rId4"/>
    <p:sldId id="258" r:id="rId5"/>
    <p:sldId id="259" r:id="rId6"/>
    <p:sldId id="260" r:id="rId7"/>
    <p:sldId id="265" r:id="rId8"/>
    <p:sldId id="266" r:id="rId9"/>
    <p:sldId id="267" r:id="rId10"/>
    <p:sldId id="268" r:id="rId11"/>
    <p:sldId id="270" r:id="rId12"/>
    <p:sldId id="269" r:id="rId13"/>
    <p:sldId id="271" r:id="rId14"/>
    <p:sldId id="272" r:id="rId15"/>
    <p:sldId id="273" r:id="rId16"/>
    <p:sldId id="274" r:id="rId17"/>
    <p:sldId id="276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FD0F1C0-0857-40C4-9834-019F9C3C6864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D9D9C54-5318-4448-998C-1B03C97C41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FD0F1C0-0857-40C4-9834-019F9C3C6864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D9D9C54-5318-4448-998C-1B03C97C417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FD0F1C0-0857-40C4-9834-019F9C3C6864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D9D9C54-5318-4448-998C-1B03C97C41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0F1C0-0857-40C4-9834-019F9C3C6864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D9C54-5318-4448-998C-1B03C97C417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0F1C0-0857-40C4-9834-019F9C3C6864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D9C54-5318-4448-998C-1B03C97C417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FD0F1C0-0857-40C4-9834-019F9C3C6864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D9D9C54-5318-4448-998C-1B03C97C417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0F1C0-0857-40C4-9834-019F9C3C6864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D9C54-5318-4448-998C-1B03C97C41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FD0F1C0-0857-40C4-9834-019F9C3C6864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D9D9C54-5318-4448-998C-1B03C97C417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FD0F1C0-0857-40C4-9834-019F9C3C6864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D9D9C54-5318-4448-998C-1B03C97C417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0F1C0-0857-40C4-9834-019F9C3C6864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D9C54-5318-4448-998C-1B03C97C41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0F1C0-0857-40C4-9834-019F9C3C6864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D9C54-5318-4448-998C-1B03C97C41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FD0F1C0-0857-40C4-9834-019F9C3C6864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D9D9C54-5318-4448-998C-1B03C97C417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cs-CZ" sz="43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Datum: </a:t>
            </a:r>
            <a:r>
              <a:rPr lang="cs-CZ" sz="43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2. 12. 2013</a:t>
            </a:r>
            <a:endParaRPr lang="cs-CZ" sz="43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3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Projekt:</a:t>
            </a:r>
            <a:r>
              <a:rPr lang="cs-CZ" sz="43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3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Kvalitní </a:t>
            </a:r>
            <a:r>
              <a:rPr lang="cs-CZ" sz="43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výuka</a:t>
            </a:r>
            <a:endParaRPr lang="cs-CZ" sz="43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3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Registrační číslo:</a:t>
            </a:r>
            <a:r>
              <a:rPr lang="cs-CZ" sz="43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3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CZ.1.07/1.5.00/34.0731</a:t>
            </a:r>
            <a:endParaRPr lang="cs-CZ" sz="43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3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Číslo DUM:</a:t>
            </a:r>
            <a:r>
              <a:rPr lang="cs-CZ" sz="43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3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VY_32_INOVACE_178</a:t>
            </a:r>
            <a:endParaRPr lang="cs-CZ" sz="43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3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Jméno autora</a:t>
            </a:r>
            <a:r>
              <a:rPr lang="cs-CZ" sz="43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43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Mgr. Lenka Pávková</a:t>
            </a:r>
            <a:endParaRPr lang="cs-CZ" sz="43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3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Název práce:</a:t>
            </a:r>
            <a:r>
              <a:rPr lang="cs-CZ" sz="43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3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Gesundheit</a:t>
            </a:r>
            <a:endParaRPr lang="cs-CZ" sz="43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3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sz="430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43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3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Německý jazyk</a:t>
            </a:r>
            <a:endParaRPr lang="cs-CZ" sz="43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3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sz="43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3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endParaRPr lang="cs-CZ" sz="43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3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Časová dotace</a:t>
            </a:r>
            <a:r>
              <a:rPr lang="cs-CZ" sz="430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43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3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45 minut</a:t>
            </a:r>
            <a:endParaRPr lang="cs-CZ" sz="43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3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Vzdělávací cíl</a:t>
            </a:r>
            <a:r>
              <a:rPr lang="cs-CZ" sz="4300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43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Žáci aktivně použijí </a:t>
            </a:r>
            <a:r>
              <a:rPr lang="cs-CZ" sz="43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tématickou</a:t>
            </a:r>
            <a:r>
              <a:rPr lang="cs-CZ" sz="43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slovní zásobu, jsou schopni popsat a vysvětlit jednotlivé pojmy. Vysvětlí, co je pro naše zdraví dobré a proč, jak bychom o něj měli pečovat. Jsou schopni argumentovat.</a:t>
            </a:r>
            <a:endParaRPr lang="cs-CZ" sz="43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3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Pomůcky</a:t>
            </a:r>
            <a:r>
              <a:rPr lang="cs-CZ" sz="430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43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3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Počítač, projektor, psací potřeby pro studenty.</a:t>
            </a:r>
            <a:endParaRPr lang="cs-CZ" sz="43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3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Poznámka: </a:t>
            </a:r>
            <a:r>
              <a:rPr lang="cs-CZ" sz="43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Vyučující promítne látku na plátno nebo na tabuli a se studenty probere látku, studenti se aktivně zapojují a konverzují. Píší si poznámky a úkoly do svých sešitů nebo si mohou zapisovat do počítačů. Úkoly zpracují písemně nebo ústně. Na tento DUM navazuje VY_32_INOVACE_179.</a:t>
            </a:r>
            <a:endParaRPr lang="cs-CZ" sz="43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3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Inovace:</a:t>
            </a:r>
            <a:r>
              <a:rPr lang="cs-CZ" sz="43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3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Prezentace pomocí PowerPointu je názorná, studenti </a:t>
            </a:r>
            <a:r>
              <a:rPr lang="cs-CZ" sz="43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si lépe oživí probranou látku. </a:t>
            </a:r>
            <a:r>
              <a:rPr lang="cs-CZ" sz="43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Následně si </a:t>
            </a:r>
            <a:r>
              <a:rPr lang="cs-CZ" sz="43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ji </a:t>
            </a:r>
            <a:r>
              <a:rPr lang="cs-CZ" sz="43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mohou </a:t>
            </a:r>
            <a:r>
              <a:rPr lang="cs-CZ" sz="43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procvičit. Zapojení audiovizuální techniky do výuky. </a:t>
            </a:r>
            <a:r>
              <a:rPr lang="cs-CZ" sz="430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Mezipředmětové vztahy </a:t>
            </a:r>
            <a:r>
              <a:rPr lang="cs-CZ" sz="43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– tělesná výchova, ekologie. </a:t>
            </a:r>
            <a:endParaRPr lang="cs-CZ" sz="43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22" y="260647"/>
            <a:ext cx="7488832" cy="126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496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GESUNDHEIT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b="1" u="sng" dirty="0" err="1" smtClean="0"/>
              <a:t>Gesundheit</a:t>
            </a:r>
            <a:r>
              <a:rPr lang="cs-CZ" sz="2800" dirty="0" smtClean="0"/>
              <a:t>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das</a:t>
            </a:r>
            <a:r>
              <a:rPr lang="cs-CZ" sz="2800" dirty="0" smtClean="0"/>
              <a:t> </a:t>
            </a:r>
            <a:r>
              <a:rPr lang="cs-CZ" sz="2800" dirty="0" err="1" smtClean="0"/>
              <a:t>Wichtigste</a:t>
            </a:r>
            <a:r>
              <a:rPr lang="cs-CZ" sz="2800" dirty="0" smtClean="0"/>
              <a:t>, </a:t>
            </a:r>
            <a:r>
              <a:rPr lang="cs-CZ" sz="2800" dirty="0" err="1" smtClean="0"/>
              <a:t>was</a:t>
            </a:r>
            <a:r>
              <a:rPr lang="cs-CZ" sz="2800" dirty="0" smtClean="0"/>
              <a:t> </a:t>
            </a:r>
            <a:r>
              <a:rPr lang="cs-CZ" sz="2800" dirty="0" err="1" smtClean="0"/>
              <a:t>wir</a:t>
            </a:r>
            <a:r>
              <a:rPr lang="cs-CZ" sz="2800" dirty="0" smtClean="0"/>
              <a:t> in </a:t>
            </a:r>
            <a:r>
              <a:rPr lang="cs-CZ" sz="2800" dirty="0" err="1" smtClean="0"/>
              <a:t>unserem</a:t>
            </a:r>
            <a:r>
              <a:rPr lang="cs-CZ" sz="2800" dirty="0" smtClean="0"/>
              <a:t> </a:t>
            </a:r>
            <a:r>
              <a:rPr lang="cs-CZ" sz="2800" dirty="0" err="1" smtClean="0"/>
              <a:t>Leben</a:t>
            </a:r>
            <a:r>
              <a:rPr lang="cs-CZ" sz="2800" dirty="0" smtClean="0"/>
              <a:t> </a:t>
            </a:r>
            <a:r>
              <a:rPr lang="cs-CZ" sz="2800" dirty="0" err="1" smtClean="0"/>
              <a:t>haben</a:t>
            </a:r>
            <a:r>
              <a:rPr lang="cs-CZ" sz="2800" dirty="0" smtClean="0"/>
              <a:t>. 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b="1" u="sng" dirty="0" err="1" smtClean="0"/>
              <a:t>Gesundheit</a:t>
            </a:r>
            <a:r>
              <a:rPr lang="cs-CZ" sz="2800" dirty="0" smtClean="0"/>
              <a:t> </a:t>
            </a:r>
            <a:r>
              <a:rPr lang="cs-CZ" sz="2800" dirty="0" err="1" smtClean="0"/>
              <a:t>kann</a:t>
            </a:r>
            <a:r>
              <a:rPr lang="cs-CZ" sz="2800" dirty="0" smtClean="0"/>
              <a:t> man </a:t>
            </a:r>
            <a:r>
              <a:rPr lang="cs-CZ" sz="2800" dirty="0" err="1" smtClean="0"/>
              <a:t>nicht</a:t>
            </a:r>
            <a:r>
              <a:rPr lang="cs-CZ" sz="2800" dirty="0" smtClean="0"/>
              <a:t> </a:t>
            </a:r>
            <a:r>
              <a:rPr lang="cs-CZ" sz="2800" dirty="0" err="1" smtClean="0"/>
              <a:t>kaufen</a:t>
            </a:r>
            <a:r>
              <a:rPr lang="cs-CZ" sz="2800" dirty="0" smtClean="0"/>
              <a:t>, </a:t>
            </a:r>
            <a:r>
              <a:rPr lang="cs-CZ" sz="2800" dirty="0" err="1" smtClean="0"/>
              <a:t>deshalb</a:t>
            </a:r>
            <a:r>
              <a:rPr lang="cs-CZ" sz="2800" dirty="0" smtClean="0"/>
              <a:t> </a:t>
            </a:r>
            <a:r>
              <a:rPr lang="cs-CZ" sz="2800" dirty="0" err="1" smtClean="0"/>
              <a:t>müssen</a:t>
            </a:r>
            <a:r>
              <a:rPr lang="cs-CZ" sz="2800" dirty="0" smtClean="0"/>
              <a:t> </a:t>
            </a:r>
            <a:r>
              <a:rPr lang="cs-CZ" sz="2800" dirty="0" err="1" smtClean="0"/>
              <a:t>wir</a:t>
            </a:r>
            <a:r>
              <a:rPr lang="cs-CZ" sz="2800" dirty="0" smtClean="0"/>
              <a:t> </a:t>
            </a:r>
            <a:r>
              <a:rPr lang="cs-CZ" sz="2800" dirty="0" err="1" smtClean="0"/>
              <a:t>uns</a:t>
            </a:r>
            <a:r>
              <a:rPr lang="cs-CZ" sz="2800" dirty="0" smtClean="0"/>
              <a:t> </a:t>
            </a:r>
            <a:r>
              <a:rPr lang="cs-CZ" sz="2800" dirty="0" err="1" smtClean="0"/>
              <a:t>darum</a:t>
            </a:r>
            <a:r>
              <a:rPr lang="cs-CZ" sz="2800" dirty="0" smtClean="0"/>
              <a:t> </a:t>
            </a:r>
            <a:r>
              <a:rPr lang="cs-CZ" sz="2800" dirty="0" err="1" smtClean="0"/>
              <a:t>sehr</a:t>
            </a:r>
            <a:r>
              <a:rPr lang="cs-CZ" sz="2800" dirty="0" smtClean="0"/>
              <a:t> </a:t>
            </a:r>
            <a:r>
              <a:rPr lang="cs-CZ" sz="2800" dirty="0" err="1" smtClean="0"/>
              <a:t>fleissig</a:t>
            </a:r>
            <a:r>
              <a:rPr lang="cs-CZ" sz="2800" dirty="0" smtClean="0"/>
              <a:t> </a:t>
            </a:r>
            <a:r>
              <a:rPr lang="cs-CZ" sz="2800" dirty="0" err="1" smtClean="0"/>
              <a:t>kümmern</a:t>
            </a:r>
            <a:r>
              <a:rPr lang="cs-CZ" sz="2800" dirty="0" smtClean="0"/>
              <a:t>. 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err="1" smtClean="0"/>
              <a:t>Wir</a:t>
            </a:r>
            <a:r>
              <a:rPr lang="cs-CZ" sz="2800" dirty="0" smtClean="0"/>
              <a:t> </a:t>
            </a:r>
            <a:r>
              <a:rPr lang="cs-CZ" sz="2800" dirty="0" err="1" smtClean="0"/>
              <a:t>sollten</a:t>
            </a:r>
            <a:r>
              <a:rPr lang="cs-CZ" sz="2800" dirty="0" smtClean="0"/>
              <a:t> </a:t>
            </a:r>
            <a:r>
              <a:rPr lang="cs-CZ" sz="2800" dirty="0" err="1" smtClean="0"/>
              <a:t>möglichst</a:t>
            </a:r>
            <a:r>
              <a:rPr lang="cs-CZ" sz="2800" dirty="0" smtClean="0"/>
              <a:t> </a:t>
            </a:r>
            <a:r>
              <a:rPr lang="cs-CZ" sz="2800" dirty="0" err="1" smtClean="0"/>
              <a:t>viel</a:t>
            </a:r>
            <a:r>
              <a:rPr lang="cs-CZ" sz="2800" dirty="0" smtClean="0"/>
              <a:t> </a:t>
            </a:r>
            <a:r>
              <a:rPr lang="cs-CZ" sz="2800" dirty="0" err="1" smtClean="0"/>
              <a:t>dazu</a:t>
            </a:r>
            <a:r>
              <a:rPr lang="cs-CZ" sz="2800" dirty="0" smtClean="0"/>
              <a:t> machen, </a:t>
            </a:r>
            <a:r>
              <a:rPr lang="cs-CZ" sz="2800" dirty="0" err="1" smtClean="0"/>
              <a:t>damit</a:t>
            </a:r>
            <a:r>
              <a:rPr lang="cs-CZ" sz="2800" dirty="0" smtClean="0"/>
              <a:t> </a:t>
            </a:r>
            <a:r>
              <a:rPr lang="cs-CZ" sz="2800" dirty="0" err="1" smtClean="0"/>
              <a:t>wir</a:t>
            </a:r>
            <a:r>
              <a:rPr lang="cs-CZ" sz="2800" dirty="0" smtClean="0"/>
              <a:t> </a:t>
            </a:r>
            <a:r>
              <a:rPr lang="cs-CZ" sz="2800" dirty="0" err="1" smtClean="0"/>
              <a:t>gesund</a:t>
            </a:r>
            <a:r>
              <a:rPr lang="cs-CZ" sz="2800" dirty="0" smtClean="0"/>
              <a:t> </a:t>
            </a:r>
            <a:r>
              <a:rPr lang="cs-CZ" sz="2800" dirty="0" err="1" smtClean="0"/>
              <a:t>bleiben</a:t>
            </a:r>
            <a:r>
              <a:rPr lang="cs-CZ" sz="2800" dirty="0" smtClean="0"/>
              <a:t>!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Welche</a:t>
            </a:r>
            <a:r>
              <a:rPr lang="cs-CZ" b="1" dirty="0" smtClean="0"/>
              <a:t> </a:t>
            </a:r>
            <a:r>
              <a:rPr lang="cs-CZ" b="1" dirty="0" err="1" smtClean="0"/>
              <a:t>krankheiten</a:t>
            </a:r>
            <a:r>
              <a:rPr lang="cs-CZ" b="1" dirty="0" smtClean="0"/>
              <a:t> </a:t>
            </a:r>
            <a:r>
              <a:rPr lang="cs-CZ" b="1" dirty="0" err="1" smtClean="0"/>
              <a:t>kennen</a:t>
            </a:r>
            <a:r>
              <a:rPr lang="cs-CZ" b="1" dirty="0" smtClean="0"/>
              <a:t> </a:t>
            </a:r>
            <a:r>
              <a:rPr lang="cs-CZ" b="1" dirty="0" err="1" smtClean="0"/>
              <a:t>sie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Angina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Grippe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Erkältung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Masern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Windpocken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Mittelohrenentzündung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Erbrechen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der </a:t>
            </a:r>
            <a:r>
              <a:rPr lang="cs-CZ" dirty="0" err="1" smtClean="0"/>
              <a:t>Hitzschlag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der </a:t>
            </a:r>
            <a:r>
              <a:rPr lang="cs-CZ" dirty="0" err="1" smtClean="0"/>
              <a:t>Sonnenstich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Gelbsucht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Röteln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der </a:t>
            </a:r>
            <a:r>
              <a:rPr lang="cs-CZ" dirty="0" err="1" smtClean="0"/>
              <a:t>Scharlach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usw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err="1" smtClean="0"/>
              <a:t>Welche</a:t>
            </a:r>
            <a:r>
              <a:rPr lang="cs-CZ" b="1" dirty="0" smtClean="0"/>
              <a:t> </a:t>
            </a:r>
            <a:r>
              <a:rPr lang="cs-CZ" b="1" dirty="0" err="1" smtClean="0"/>
              <a:t>zivilisationskrankheiten</a:t>
            </a:r>
            <a:r>
              <a:rPr lang="cs-CZ" b="1" dirty="0" smtClean="0"/>
              <a:t> </a:t>
            </a:r>
            <a:r>
              <a:rPr lang="cs-CZ" b="1" dirty="0" err="1" smtClean="0"/>
              <a:t>kennen</a:t>
            </a:r>
            <a:r>
              <a:rPr lang="cs-CZ" b="1" dirty="0" smtClean="0"/>
              <a:t> </a:t>
            </a:r>
            <a:r>
              <a:rPr lang="cs-CZ" b="1" dirty="0" err="1" smtClean="0"/>
              <a:t>sie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Kopfschmerzen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Schlafstörungen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Depressionen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hoher</a:t>
            </a:r>
            <a:r>
              <a:rPr lang="cs-CZ" dirty="0" smtClean="0"/>
              <a:t> </a:t>
            </a:r>
            <a:r>
              <a:rPr lang="cs-CZ" dirty="0" err="1" smtClean="0"/>
              <a:t>Blutdruck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Nervenkrankheiten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Verdauungsstörungen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Zuckerkrankheit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Allergie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der </a:t>
            </a:r>
            <a:r>
              <a:rPr lang="cs-CZ" dirty="0" err="1" smtClean="0"/>
              <a:t>Krebs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Schwachsichtigkeit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Schwerhörigkeit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usw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Man </a:t>
            </a:r>
            <a:r>
              <a:rPr lang="cs-CZ" dirty="0" err="1" smtClean="0"/>
              <a:t>kann</a:t>
            </a:r>
            <a:r>
              <a:rPr lang="cs-CZ" dirty="0" smtClean="0"/>
              <a:t> </a:t>
            </a:r>
            <a:r>
              <a:rPr lang="cs-CZ" dirty="0" err="1" smtClean="0"/>
              <a:t>sagen</a:t>
            </a:r>
            <a:r>
              <a:rPr lang="cs-CZ" dirty="0" smtClean="0"/>
              <a:t>, </a:t>
            </a:r>
            <a:r>
              <a:rPr lang="cs-CZ" dirty="0" err="1" smtClean="0"/>
              <a:t>dass</a:t>
            </a:r>
            <a:r>
              <a:rPr lang="cs-CZ" dirty="0" smtClean="0"/>
              <a:t> </a:t>
            </a:r>
            <a:r>
              <a:rPr lang="cs-CZ" b="1" u="sng" dirty="0" err="1" smtClean="0"/>
              <a:t>die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Gefahr</a:t>
            </a:r>
            <a:r>
              <a:rPr lang="cs-CZ" b="1" u="sng" dirty="0" smtClean="0"/>
              <a:t> der </a:t>
            </a:r>
            <a:r>
              <a:rPr lang="cs-CZ" b="1" u="sng" dirty="0" err="1" smtClean="0"/>
              <a:t>Krankheiten</a:t>
            </a:r>
            <a:r>
              <a:rPr lang="cs-CZ" b="1" u="sng" dirty="0" smtClean="0"/>
              <a:t> </a:t>
            </a:r>
            <a:r>
              <a:rPr lang="cs-CZ" dirty="0" smtClean="0"/>
              <a:t>jeden </a:t>
            </a:r>
            <a:r>
              <a:rPr lang="cs-CZ" dirty="0" err="1" smtClean="0"/>
              <a:t>Tag</a:t>
            </a:r>
            <a:r>
              <a:rPr lang="cs-CZ" dirty="0" smtClean="0"/>
              <a:t> </a:t>
            </a:r>
            <a:r>
              <a:rPr lang="cs-CZ" dirty="0" err="1" smtClean="0"/>
              <a:t>neben</a:t>
            </a:r>
            <a:r>
              <a:rPr lang="cs-CZ" dirty="0" smtClean="0"/>
              <a:t> </a:t>
            </a:r>
            <a:r>
              <a:rPr lang="cs-CZ" dirty="0" err="1" smtClean="0"/>
              <a:t>uns</a:t>
            </a:r>
            <a:r>
              <a:rPr lang="cs-CZ" dirty="0" smtClean="0"/>
              <a:t> </a:t>
            </a:r>
            <a:r>
              <a:rPr lang="cs-CZ" dirty="0" err="1" smtClean="0"/>
              <a:t>steht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kann</a:t>
            </a:r>
            <a:r>
              <a:rPr lang="cs-CZ" dirty="0" smtClean="0"/>
              <a:t> man </a:t>
            </a:r>
            <a:r>
              <a:rPr lang="cs-CZ" dirty="0" err="1" smtClean="0"/>
              <a:t>dagegen</a:t>
            </a:r>
            <a:r>
              <a:rPr lang="cs-CZ" dirty="0" smtClean="0"/>
              <a:t> machen?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Was</a:t>
            </a:r>
            <a:r>
              <a:rPr lang="cs-CZ" dirty="0" smtClean="0"/>
              <a:t> soll man machen um </a:t>
            </a:r>
            <a:r>
              <a:rPr lang="cs-CZ" dirty="0" err="1" smtClean="0"/>
              <a:t>gesund</a:t>
            </a:r>
            <a:r>
              <a:rPr lang="cs-CZ" dirty="0" smtClean="0"/>
              <a:t> </a:t>
            </a:r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bleiben</a:t>
            </a:r>
            <a:r>
              <a:rPr lang="cs-CZ" dirty="0" smtClean="0"/>
              <a:t>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können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Genetik </a:t>
            </a:r>
            <a:r>
              <a:rPr lang="cs-CZ" dirty="0" err="1" smtClean="0"/>
              <a:t>beeinflussen</a:t>
            </a:r>
            <a:r>
              <a:rPr lang="cs-CZ" dirty="0" smtClean="0"/>
              <a:t>, </a:t>
            </a:r>
            <a:r>
              <a:rPr lang="cs-CZ" dirty="0" err="1" smtClean="0"/>
              <a:t>aber</a:t>
            </a:r>
            <a:r>
              <a:rPr lang="cs-CZ" dirty="0" smtClean="0"/>
              <a:t> </a:t>
            </a:r>
            <a:r>
              <a:rPr lang="cs-CZ" b="1" u="sng" dirty="0" err="1" smtClean="0"/>
              <a:t>wir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können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viel</a:t>
            </a:r>
            <a:r>
              <a:rPr lang="cs-CZ" b="1" u="sng" dirty="0" smtClean="0"/>
              <a:t> machen</a:t>
            </a:r>
            <a:r>
              <a:rPr lang="cs-CZ" dirty="0" smtClean="0"/>
              <a:t>!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u="sng" dirty="0" smtClean="0"/>
              <a:t>a) </a:t>
            </a:r>
            <a:r>
              <a:rPr lang="cs-CZ" b="1" u="sng" dirty="0" err="1" smtClean="0"/>
              <a:t>sich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bewegen</a:t>
            </a:r>
            <a:r>
              <a:rPr lang="cs-CZ" b="1" u="sng" dirty="0" smtClean="0"/>
              <a:t> 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Sport </a:t>
            </a:r>
            <a:r>
              <a:rPr lang="cs-CZ" dirty="0" err="1" smtClean="0"/>
              <a:t>treiben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Treppe</a:t>
            </a:r>
            <a:r>
              <a:rPr lang="cs-CZ" dirty="0" smtClean="0"/>
              <a:t> hoch </a:t>
            </a:r>
            <a:r>
              <a:rPr lang="cs-CZ" dirty="0" err="1" smtClean="0"/>
              <a:t>steigen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Haltestelle</a:t>
            </a:r>
            <a:r>
              <a:rPr lang="cs-CZ" dirty="0" smtClean="0"/>
              <a:t> </a:t>
            </a:r>
            <a:r>
              <a:rPr lang="cs-CZ" dirty="0" err="1" smtClean="0"/>
              <a:t>früher</a:t>
            </a:r>
            <a:r>
              <a:rPr lang="cs-CZ" dirty="0" smtClean="0"/>
              <a:t> </a:t>
            </a:r>
            <a:r>
              <a:rPr lang="cs-CZ" dirty="0" err="1" smtClean="0"/>
              <a:t>aus</a:t>
            </a:r>
            <a:r>
              <a:rPr lang="cs-CZ" dirty="0" smtClean="0"/>
              <a:t> </a:t>
            </a:r>
            <a:r>
              <a:rPr lang="cs-CZ" dirty="0" err="1" smtClean="0"/>
              <a:t>dem</a:t>
            </a:r>
            <a:r>
              <a:rPr lang="cs-CZ" dirty="0" smtClean="0"/>
              <a:t> Bus </a:t>
            </a:r>
            <a:r>
              <a:rPr lang="cs-CZ" dirty="0" err="1" smtClean="0"/>
              <a:t>aussteigen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Fuss</a:t>
            </a:r>
            <a:r>
              <a:rPr lang="cs-CZ" dirty="0" smtClean="0"/>
              <a:t> </a:t>
            </a:r>
            <a:r>
              <a:rPr lang="cs-CZ" dirty="0" err="1" smtClean="0"/>
              <a:t>einkaufen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mit</a:t>
            </a:r>
            <a:r>
              <a:rPr lang="cs-CZ" dirty="0" smtClean="0"/>
              <a:t> </a:t>
            </a:r>
            <a:r>
              <a:rPr lang="cs-CZ" dirty="0" err="1" smtClean="0"/>
              <a:t>dem</a:t>
            </a:r>
            <a:r>
              <a:rPr lang="cs-CZ" dirty="0" smtClean="0"/>
              <a:t> </a:t>
            </a:r>
            <a:r>
              <a:rPr lang="cs-CZ" dirty="0" err="1" smtClean="0"/>
              <a:t>Hund</a:t>
            </a:r>
            <a:r>
              <a:rPr lang="cs-CZ" dirty="0" smtClean="0"/>
              <a:t> </a:t>
            </a:r>
            <a:r>
              <a:rPr lang="cs-CZ" dirty="0" err="1" smtClean="0"/>
              <a:t>spazieren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dirty="0"/>
          </a:p>
        </p:txBody>
      </p:sp>
      <p:pic>
        <p:nvPicPr>
          <p:cNvPr id="4" name="Picture 2" descr="C:\Users\OEM\AppData\Local\Microsoft\Windows\Temporary Internet Files\Content.IE5\IWEMH49H\MC90038340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4509120"/>
            <a:ext cx="1364285" cy="18095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u="sng" dirty="0" smtClean="0"/>
              <a:t>b) </a:t>
            </a:r>
            <a:r>
              <a:rPr lang="cs-CZ" b="1" u="sng" dirty="0" err="1" smtClean="0"/>
              <a:t>gesund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essen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viel</a:t>
            </a:r>
            <a:r>
              <a:rPr lang="cs-CZ" dirty="0" smtClean="0"/>
              <a:t> </a:t>
            </a:r>
            <a:r>
              <a:rPr lang="cs-CZ" dirty="0" err="1" smtClean="0"/>
              <a:t>Obst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Gemüse</a:t>
            </a:r>
            <a:r>
              <a:rPr lang="cs-CZ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so</a:t>
            </a:r>
            <a:r>
              <a:rPr lang="cs-CZ" dirty="0" smtClean="0"/>
              <a:t> </a:t>
            </a:r>
            <a:r>
              <a:rPr lang="cs-CZ" dirty="0" err="1" smtClean="0"/>
              <a:t>viel</a:t>
            </a:r>
            <a:r>
              <a:rPr lang="cs-CZ" dirty="0" smtClean="0"/>
              <a:t> </a:t>
            </a:r>
            <a:r>
              <a:rPr lang="cs-CZ" dirty="0" err="1" smtClean="0"/>
              <a:t>Fett</a:t>
            </a:r>
            <a:r>
              <a:rPr lang="cs-CZ" dirty="0" smtClean="0"/>
              <a:t>				</a:t>
            </a:r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wenig</a:t>
            </a:r>
            <a:r>
              <a:rPr lang="cs-CZ" dirty="0" smtClean="0"/>
              <a:t> </a:t>
            </a:r>
            <a:r>
              <a:rPr lang="cs-CZ" dirty="0" err="1" smtClean="0"/>
              <a:t>Süssigkeiten</a:t>
            </a:r>
            <a:r>
              <a:rPr lang="cs-CZ" dirty="0" smtClean="0"/>
              <a:t>		</a:t>
            </a:r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Vollkornprodukte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wenig</a:t>
            </a:r>
            <a:r>
              <a:rPr lang="cs-CZ" dirty="0" smtClean="0"/>
              <a:t> Alkohol </a:t>
            </a:r>
            <a:r>
              <a:rPr lang="cs-CZ" dirty="0" err="1" smtClean="0"/>
              <a:t>trinken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mageres</a:t>
            </a:r>
            <a:r>
              <a:rPr lang="cs-CZ" dirty="0" smtClean="0"/>
              <a:t> </a:t>
            </a:r>
            <a:r>
              <a:rPr lang="cs-CZ" dirty="0" err="1" smtClean="0"/>
              <a:t>Fleisch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regelmässig</a:t>
            </a:r>
            <a:r>
              <a:rPr lang="cs-CZ" dirty="0" smtClean="0"/>
              <a:t> </a:t>
            </a:r>
            <a:r>
              <a:rPr lang="cs-CZ" dirty="0" err="1" smtClean="0"/>
              <a:t>essen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Picture 2" descr="C:\Users\OEM\AppData\Local\Microsoft\Windows\Temporary Internet Files\Content.IE5\3YWPWA3H\MP90043929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564904"/>
            <a:ext cx="2736304" cy="19987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u="sng" dirty="0" smtClean="0"/>
              <a:t>c) </a:t>
            </a:r>
            <a:r>
              <a:rPr lang="cs-CZ" b="1" u="sng" dirty="0" err="1" smtClean="0"/>
              <a:t>nicht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so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viel</a:t>
            </a:r>
            <a:r>
              <a:rPr lang="cs-CZ" b="1" u="sng" dirty="0" smtClean="0"/>
              <a:t> vor </a:t>
            </a:r>
            <a:r>
              <a:rPr lang="cs-CZ" b="1" u="sng" dirty="0" err="1" smtClean="0"/>
              <a:t>dem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Computer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und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Fernseher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sitzen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lieber</a:t>
            </a:r>
            <a:r>
              <a:rPr lang="cs-CZ" dirty="0" smtClean="0"/>
              <a:t> </a:t>
            </a:r>
            <a:r>
              <a:rPr lang="cs-CZ" dirty="0" err="1" smtClean="0"/>
              <a:t>jemanden</a:t>
            </a:r>
            <a:r>
              <a:rPr lang="cs-CZ" dirty="0" smtClean="0"/>
              <a:t> </a:t>
            </a:r>
            <a:r>
              <a:rPr lang="cs-CZ" dirty="0" err="1" smtClean="0"/>
              <a:t>besuchen</a:t>
            </a:r>
            <a:r>
              <a:rPr lang="cs-CZ" dirty="0" smtClean="0"/>
              <a:t> </a:t>
            </a:r>
            <a:r>
              <a:rPr lang="cs-CZ" dirty="0" err="1" smtClean="0"/>
              <a:t>als</a:t>
            </a:r>
            <a:r>
              <a:rPr lang="cs-CZ" dirty="0" smtClean="0"/>
              <a:t> </a:t>
            </a:r>
            <a:r>
              <a:rPr lang="cs-CZ" dirty="0" err="1" smtClean="0"/>
              <a:t>ihm</a:t>
            </a:r>
            <a:r>
              <a:rPr lang="cs-CZ" dirty="0" smtClean="0"/>
              <a:t> </a:t>
            </a:r>
            <a:r>
              <a:rPr lang="cs-CZ" dirty="0" err="1" smtClean="0"/>
              <a:t>lange</a:t>
            </a:r>
            <a:r>
              <a:rPr lang="cs-CZ" dirty="0" smtClean="0"/>
              <a:t> </a:t>
            </a:r>
            <a:r>
              <a:rPr lang="cs-CZ" dirty="0" err="1" smtClean="0"/>
              <a:t>Emails</a:t>
            </a:r>
            <a:r>
              <a:rPr lang="cs-CZ" dirty="0" smtClean="0"/>
              <a:t> </a:t>
            </a:r>
            <a:r>
              <a:rPr lang="cs-CZ" dirty="0" err="1" smtClean="0"/>
              <a:t>schreiben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Abend</a:t>
            </a:r>
            <a:r>
              <a:rPr lang="cs-CZ" dirty="0" smtClean="0"/>
              <a:t> </a:t>
            </a:r>
            <a:r>
              <a:rPr lang="cs-CZ" dirty="0" err="1" smtClean="0"/>
              <a:t>Buch</a:t>
            </a:r>
            <a:r>
              <a:rPr lang="cs-CZ" dirty="0" smtClean="0"/>
              <a:t> </a:t>
            </a:r>
            <a:r>
              <a:rPr lang="cs-CZ" dirty="0" err="1" smtClean="0"/>
              <a:t>lesen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ständig</a:t>
            </a:r>
            <a:r>
              <a:rPr lang="cs-CZ" dirty="0" smtClean="0"/>
              <a:t> </a:t>
            </a:r>
            <a:r>
              <a:rPr lang="cs-CZ" dirty="0" err="1" smtClean="0"/>
              <a:t>Computerspiele</a:t>
            </a:r>
            <a:r>
              <a:rPr lang="cs-CZ" dirty="0" smtClean="0"/>
              <a:t> </a:t>
            </a:r>
            <a:r>
              <a:rPr lang="cs-CZ" dirty="0" err="1" smtClean="0"/>
              <a:t>spielen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ins</a:t>
            </a:r>
            <a:r>
              <a:rPr lang="cs-CZ" dirty="0" smtClean="0"/>
              <a:t> Kino </a:t>
            </a:r>
            <a:r>
              <a:rPr lang="cs-CZ" dirty="0" err="1" smtClean="0"/>
              <a:t>gehen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Besuch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r>
              <a:rPr lang="cs-CZ" dirty="0" smtClean="0"/>
              <a:t>			</a:t>
            </a:r>
          </a:p>
          <a:p>
            <a:pPr>
              <a:buFont typeface="Wingdings" pitchFamily="2" charset="2"/>
              <a:buChar char="§"/>
            </a:pPr>
            <a:endParaRPr lang="cs-CZ" dirty="0"/>
          </a:p>
        </p:txBody>
      </p:sp>
      <p:pic>
        <p:nvPicPr>
          <p:cNvPr id="4" name="Picture 2" descr="C:\Users\OEM\AppData\Local\Microsoft\Windows\Temporary Internet Files\Content.IE5\Z7SFF2RA\MC90039730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4365104"/>
            <a:ext cx="1540764" cy="18141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u="sng" dirty="0" smtClean="0"/>
              <a:t>d) </a:t>
            </a:r>
            <a:r>
              <a:rPr lang="cs-CZ" b="1" u="sng" dirty="0" err="1" smtClean="0"/>
              <a:t>gesunde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Lebensweise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halten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rauchen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mit</a:t>
            </a:r>
            <a:r>
              <a:rPr lang="cs-CZ" dirty="0" smtClean="0"/>
              <a:t> </a:t>
            </a:r>
            <a:r>
              <a:rPr lang="cs-CZ" dirty="0" err="1" smtClean="0"/>
              <a:t>dem</a:t>
            </a:r>
            <a:r>
              <a:rPr lang="cs-CZ" dirty="0" smtClean="0"/>
              <a:t> </a:t>
            </a:r>
            <a:r>
              <a:rPr lang="cs-CZ" dirty="0" err="1" smtClean="0"/>
              <a:t>Rauchen</a:t>
            </a:r>
            <a:r>
              <a:rPr lang="cs-CZ" dirty="0" smtClean="0"/>
              <a:t> </a:t>
            </a:r>
            <a:r>
              <a:rPr lang="cs-CZ" dirty="0" err="1" smtClean="0"/>
              <a:t>aufhören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sich</a:t>
            </a:r>
            <a:r>
              <a:rPr lang="cs-CZ" dirty="0" smtClean="0"/>
              <a:t> </a:t>
            </a:r>
            <a:r>
              <a:rPr lang="cs-CZ" dirty="0" err="1" smtClean="0"/>
              <a:t>bei</a:t>
            </a:r>
            <a:r>
              <a:rPr lang="cs-CZ" dirty="0" smtClean="0"/>
              <a:t> Hobby </a:t>
            </a:r>
            <a:r>
              <a:rPr lang="cs-CZ" dirty="0" err="1" smtClean="0"/>
              <a:t>ausruhen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gute</a:t>
            </a:r>
            <a:r>
              <a:rPr lang="cs-CZ" dirty="0" smtClean="0"/>
              <a:t> </a:t>
            </a:r>
            <a:r>
              <a:rPr lang="cs-CZ" dirty="0" err="1" smtClean="0"/>
              <a:t>Freunde</a:t>
            </a:r>
            <a:r>
              <a:rPr lang="cs-CZ" dirty="0" smtClean="0"/>
              <a:t> </a:t>
            </a:r>
            <a:r>
              <a:rPr lang="cs-CZ" dirty="0" err="1" smtClean="0"/>
              <a:t>haben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sich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über</a:t>
            </a:r>
            <a:r>
              <a:rPr lang="cs-CZ" dirty="0" smtClean="0"/>
              <a:t> </a:t>
            </a:r>
            <a:r>
              <a:rPr lang="cs-CZ" dirty="0" err="1" smtClean="0"/>
              <a:t>Kleinigkeiten</a:t>
            </a:r>
            <a:r>
              <a:rPr lang="cs-CZ" dirty="0" smtClean="0"/>
              <a:t> </a:t>
            </a:r>
            <a:r>
              <a:rPr lang="cs-CZ" dirty="0" err="1" smtClean="0"/>
              <a:t>ärgern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err="1" smtClean="0"/>
              <a:t>viel</a:t>
            </a:r>
            <a:r>
              <a:rPr lang="cs-CZ" dirty="0" smtClean="0"/>
              <a:t> </a:t>
            </a:r>
            <a:r>
              <a:rPr lang="cs-CZ" dirty="0" err="1" smtClean="0"/>
              <a:t>schlafen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					</a:t>
            </a:r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OEM\AppData\Local\Microsoft\Windows\Temporary Internet Files\Content.IE5\Z7SFF2RA\MC90033812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4653136"/>
            <a:ext cx="1894637" cy="7260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err="1" smtClean="0"/>
              <a:t>Wenn</a:t>
            </a:r>
            <a:r>
              <a:rPr lang="cs-CZ" dirty="0" smtClean="0"/>
              <a:t> man </a:t>
            </a:r>
            <a:r>
              <a:rPr lang="cs-CZ" b="1" u="sng" dirty="0" err="1" smtClean="0"/>
              <a:t>krank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, </a:t>
            </a:r>
            <a:r>
              <a:rPr lang="cs-CZ" dirty="0" err="1" smtClean="0"/>
              <a:t>sollte</a:t>
            </a:r>
            <a:r>
              <a:rPr lang="cs-CZ" dirty="0" smtClean="0"/>
              <a:t> man </a:t>
            </a:r>
            <a:r>
              <a:rPr lang="cs-CZ" dirty="0" err="1" smtClean="0"/>
              <a:t>lieber</a:t>
            </a:r>
            <a:r>
              <a:rPr lang="cs-CZ" dirty="0" smtClean="0"/>
              <a:t>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profesionelle</a:t>
            </a:r>
            <a:r>
              <a:rPr lang="cs-CZ" dirty="0" smtClean="0"/>
              <a:t> </a:t>
            </a:r>
            <a:r>
              <a:rPr lang="cs-CZ" dirty="0" err="1" smtClean="0"/>
              <a:t>Hilfe</a:t>
            </a:r>
            <a:r>
              <a:rPr lang="cs-CZ" dirty="0" smtClean="0"/>
              <a:t> </a:t>
            </a:r>
            <a:r>
              <a:rPr lang="cs-CZ" dirty="0" err="1" smtClean="0"/>
              <a:t>aussuchen</a:t>
            </a:r>
            <a:r>
              <a:rPr lang="cs-CZ" dirty="0" smtClean="0"/>
              <a:t> </a:t>
            </a:r>
            <a:r>
              <a:rPr lang="cs-CZ" dirty="0" err="1" smtClean="0"/>
              <a:t>als</a:t>
            </a:r>
            <a:r>
              <a:rPr lang="cs-CZ" dirty="0" smtClean="0"/>
              <a:t> </a:t>
            </a:r>
            <a:r>
              <a:rPr lang="cs-CZ" dirty="0" err="1" smtClean="0"/>
              <a:t>sich</a:t>
            </a:r>
            <a:r>
              <a:rPr lang="cs-CZ" dirty="0" smtClean="0"/>
              <a:t> </a:t>
            </a:r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Hause</a:t>
            </a:r>
            <a:r>
              <a:rPr lang="cs-CZ" dirty="0" smtClean="0"/>
              <a:t> </a:t>
            </a:r>
            <a:r>
              <a:rPr lang="cs-CZ" dirty="0" err="1" smtClean="0"/>
              <a:t>selbst</a:t>
            </a:r>
            <a:r>
              <a:rPr lang="cs-CZ" dirty="0" smtClean="0"/>
              <a:t> </a:t>
            </a:r>
            <a:r>
              <a:rPr lang="cs-CZ" dirty="0" err="1" smtClean="0"/>
              <a:t>heilen</a:t>
            </a:r>
            <a:r>
              <a:rPr lang="cs-CZ" dirty="0" smtClean="0"/>
              <a:t>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u="sng" dirty="0" err="1" smtClean="0"/>
              <a:t>Wohin</a:t>
            </a:r>
            <a:r>
              <a:rPr lang="cs-CZ" i="1" u="sng" dirty="0" smtClean="0"/>
              <a:t> </a:t>
            </a:r>
            <a:r>
              <a:rPr lang="cs-CZ" i="1" u="sng" dirty="0" err="1" smtClean="0"/>
              <a:t>können</a:t>
            </a:r>
            <a:r>
              <a:rPr lang="cs-CZ" i="1" u="sng" dirty="0" smtClean="0"/>
              <a:t> </a:t>
            </a:r>
            <a:r>
              <a:rPr lang="cs-CZ" i="1" u="sng" dirty="0" err="1" smtClean="0"/>
              <a:t>wir</a:t>
            </a:r>
            <a:r>
              <a:rPr lang="cs-CZ" i="1" u="sng" dirty="0" smtClean="0"/>
              <a:t> </a:t>
            </a:r>
            <a:r>
              <a:rPr lang="cs-CZ" i="1" u="sng" dirty="0" err="1" smtClean="0"/>
              <a:t>gehen</a:t>
            </a:r>
            <a:r>
              <a:rPr lang="cs-CZ" dirty="0" smtClean="0"/>
              <a:t>?</a:t>
            </a:r>
          </a:p>
          <a:p>
            <a:pPr>
              <a:buFont typeface="Wingdings" pitchFamily="2" charset="2"/>
              <a:buChar char="v"/>
            </a:pP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praktischen</a:t>
            </a:r>
            <a:r>
              <a:rPr lang="cs-CZ" dirty="0" smtClean="0"/>
              <a:t> </a:t>
            </a:r>
            <a:r>
              <a:rPr lang="cs-CZ" dirty="0" err="1" smtClean="0"/>
              <a:t>Arzt</a:t>
            </a: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in </a:t>
            </a:r>
            <a:r>
              <a:rPr lang="cs-CZ" dirty="0" err="1" smtClean="0"/>
              <a:t>die</a:t>
            </a:r>
            <a:r>
              <a:rPr lang="cs-CZ" dirty="0" smtClean="0"/>
              <a:t> Poliklinik</a:t>
            </a:r>
          </a:p>
          <a:p>
            <a:pPr>
              <a:buFont typeface="Wingdings" pitchFamily="2" charset="2"/>
              <a:buChar char="v"/>
            </a:pPr>
            <a:r>
              <a:rPr lang="cs-CZ" dirty="0" err="1" smtClean="0"/>
              <a:t>ins</a:t>
            </a:r>
            <a:r>
              <a:rPr lang="cs-CZ" dirty="0" smtClean="0"/>
              <a:t> </a:t>
            </a:r>
            <a:r>
              <a:rPr lang="cs-CZ" dirty="0" err="1" smtClean="0"/>
              <a:t>Krankenhaus</a:t>
            </a: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err="1" smtClean="0"/>
              <a:t>auf</a:t>
            </a:r>
            <a:r>
              <a:rPr lang="cs-CZ" dirty="0" smtClean="0"/>
              <a:t>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speziele</a:t>
            </a:r>
            <a:r>
              <a:rPr lang="cs-CZ" dirty="0" smtClean="0"/>
              <a:t> </a:t>
            </a:r>
            <a:r>
              <a:rPr lang="cs-CZ" dirty="0" err="1" smtClean="0"/>
              <a:t>Abteilung</a:t>
            </a:r>
            <a:r>
              <a:rPr lang="cs-CZ" dirty="0" smtClean="0"/>
              <a:t> </a:t>
            </a:r>
            <a:r>
              <a:rPr lang="cs-CZ" dirty="0" err="1" smtClean="0"/>
              <a:t>für</a:t>
            </a:r>
            <a:r>
              <a:rPr lang="cs-CZ" dirty="0" smtClean="0"/>
              <a:t>…</a:t>
            </a:r>
          </a:p>
          <a:p>
            <a:pPr>
              <a:buFont typeface="Wingdings" pitchFamily="2" charset="2"/>
              <a:buChar char="v"/>
            </a:pP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Zahnarzt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Dazu</a:t>
            </a:r>
            <a:r>
              <a:rPr lang="cs-CZ" dirty="0" smtClean="0"/>
              <a:t> </a:t>
            </a:r>
            <a:r>
              <a:rPr lang="cs-CZ" dirty="0" err="1" smtClean="0"/>
              <a:t>müssen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u="sng" dirty="0" err="1" smtClean="0"/>
              <a:t>Sprechstunden</a:t>
            </a:r>
            <a:r>
              <a:rPr lang="cs-CZ" dirty="0" smtClean="0"/>
              <a:t> </a:t>
            </a:r>
            <a:r>
              <a:rPr lang="cs-CZ" dirty="0" err="1" smtClean="0"/>
              <a:t>kennen</a:t>
            </a:r>
            <a:r>
              <a:rPr lang="cs-CZ" dirty="0" smtClean="0"/>
              <a:t>. </a:t>
            </a:r>
          </a:p>
          <a:p>
            <a:pPr>
              <a:buNone/>
            </a:pP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Notfall</a:t>
            </a:r>
            <a:r>
              <a:rPr lang="cs-CZ" dirty="0" smtClean="0"/>
              <a:t> </a:t>
            </a:r>
            <a:r>
              <a:rPr lang="cs-CZ" dirty="0" err="1" smtClean="0"/>
              <a:t>müssen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einen</a:t>
            </a:r>
            <a:r>
              <a:rPr lang="cs-CZ" dirty="0" smtClean="0"/>
              <a:t> </a:t>
            </a:r>
            <a:r>
              <a:rPr lang="cs-CZ" u="sng" dirty="0" err="1" smtClean="0"/>
              <a:t>Notarzt</a:t>
            </a:r>
            <a:r>
              <a:rPr lang="cs-CZ" dirty="0" smtClean="0"/>
              <a:t> </a:t>
            </a:r>
            <a:r>
              <a:rPr lang="cs-CZ" dirty="0" err="1" smtClean="0"/>
              <a:t>rufen</a:t>
            </a:r>
            <a:r>
              <a:rPr lang="cs-CZ" dirty="0" smtClean="0"/>
              <a:t> - 155!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err="1" smtClean="0"/>
              <a:t>Jedes</a:t>
            </a:r>
            <a:r>
              <a:rPr lang="cs-CZ" dirty="0" smtClean="0"/>
              <a:t> </a:t>
            </a:r>
            <a:r>
              <a:rPr lang="cs-CZ" dirty="0" err="1" smtClean="0"/>
              <a:t>Haushalt</a:t>
            </a:r>
            <a:r>
              <a:rPr lang="cs-CZ" dirty="0" smtClean="0"/>
              <a:t> </a:t>
            </a:r>
            <a:r>
              <a:rPr lang="cs-CZ" dirty="0" err="1" smtClean="0"/>
              <a:t>sollte</a:t>
            </a:r>
            <a:r>
              <a:rPr lang="cs-CZ" dirty="0" smtClean="0"/>
              <a:t>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b="1" dirty="0" err="1" smtClean="0"/>
              <a:t>Hausapotheke</a:t>
            </a:r>
            <a:r>
              <a:rPr lang="cs-CZ" dirty="0" smtClean="0"/>
              <a:t> </a:t>
            </a:r>
            <a:r>
              <a:rPr lang="cs-CZ" dirty="0" err="1" smtClean="0"/>
              <a:t>haben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u="sng" dirty="0" smtClean="0"/>
              <a:t>Dort </a:t>
            </a:r>
            <a:r>
              <a:rPr lang="cs-CZ" u="sng" dirty="0" err="1" smtClean="0"/>
              <a:t>sollte</a:t>
            </a:r>
            <a:r>
              <a:rPr lang="cs-CZ" u="sng" dirty="0" smtClean="0"/>
              <a:t> man </a:t>
            </a:r>
            <a:r>
              <a:rPr lang="cs-CZ" u="sng" dirty="0" err="1" smtClean="0"/>
              <a:t>folgendes</a:t>
            </a:r>
            <a:r>
              <a:rPr lang="cs-CZ" u="sng" dirty="0" smtClean="0"/>
              <a:t> </a:t>
            </a:r>
            <a:r>
              <a:rPr lang="cs-CZ" u="sng" dirty="0" err="1" smtClean="0"/>
              <a:t>finden</a:t>
            </a:r>
            <a:r>
              <a:rPr lang="cs-CZ" dirty="0" smtClean="0"/>
              <a:t>:</a:t>
            </a:r>
          </a:p>
          <a:p>
            <a:pPr>
              <a:buFont typeface="Wingdings" pitchFamily="2" charset="2"/>
              <a:buChar char="Ø"/>
            </a:pPr>
            <a:r>
              <a:rPr lang="cs-CZ" dirty="0" err="1" smtClean="0"/>
              <a:t>Tabletten</a:t>
            </a:r>
            <a:r>
              <a:rPr lang="cs-CZ" dirty="0" smtClean="0"/>
              <a:t> </a:t>
            </a:r>
            <a:r>
              <a:rPr lang="cs-CZ" dirty="0" err="1" smtClean="0"/>
              <a:t>gegen</a:t>
            </a:r>
            <a:r>
              <a:rPr lang="cs-CZ" dirty="0" smtClean="0"/>
              <a:t> </a:t>
            </a:r>
            <a:r>
              <a:rPr lang="cs-CZ" dirty="0" err="1" smtClean="0"/>
              <a:t>Husten</a:t>
            </a:r>
            <a:r>
              <a:rPr lang="cs-CZ" dirty="0" smtClean="0"/>
              <a:t>, </a:t>
            </a:r>
            <a:r>
              <a:rPr lang="cs-CZ" dirty="0" err="1" smtClean="0"/>
              <a:t>Schnupfen</a:t>
            </a:r>
            <a:r>
              <a:rPr lang="cs-CZ" dirty="0" smtClean="0"/>
              <a:t>, </a:t>
            </a:r>
            <a:r>
              <a:rPr lang="cs-CZ" dirty="0" err="1" smtClean="0"/>
              <a:t>Kopfschmerzen</a:t>
            </a:r>
            <a:r>
              <a:rPr lang="cs-CZ" dirty="0" smtClean="0"/>
              <a:t>, </a:t>
            </a:r>
            <a:r>
              <a:rPr lang="cs-CZ" dirty="0" err="1" smtClean="0"/>
              <a:t>Magenschmerzen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err="1" smtClean="0"/>
              <a:t>Desinfektionsmittel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Tierkohle</a:t>
            </a:r>
            <a:r>
              <a:rPr lang="cs-CZ" dirty="0" smtClean="0"/>
              <a:t>			</a:t>
            </a:r>
          </a:p>
          <a:p>
            <a:pPr>
              <a:buFont typeface="Wingdings" pitchFamily="2" charset="2"/>
              <a:buChar char="Ø"/>
            </a:pP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Thermometer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Heftpflaster</a:t>
            </a:r>
            <a:r>
              <a:rPr lang="cs-CZ" dirty="0" smtClean="0"/>
              <a:t>				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der </a:t>
            </a:r>
            <a:r>
              <a:rPr lang="cs-CZ" dirty="0" err="1" smtClean="0"/>
              <a:t>Schnellverband</a:t>
            </a:r>
            <a:endParaRPr lang="cs-CZ" dirty="0" smtClean="0"/>
          </a:p>
        </p:txBody>
      </p:sp>
      <p:pic>
        <p:nvPicPr>
          <p:cNvPr id="5123" name="Picture 3" descr="C:\Users\OEM\AppData\Local\Microsoft\Windows\Temporary Internet Files\Content.IE5\IWEMH49H\MP90044871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3212976"/>
            <a:ext cx="1440160" cy="936104"/>
          </a:xfrm>
          <a:prstGeom prst="rect">
            <a:avLst/>
          </a:prstGeom>
          <a:noFill/>
        </p:spPr>
      </p:pic>
      <p:pic>
        <p:nvPicPr>
          <p:cNvPr id="5126" name="Picture 6" descr="C:\Users\OEM\AppData\Local\Microsoft\Windows\Temporary Internet Files\Content.IE5\IWEMH49H\MC90023838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509120"/>
            <a:ext cx="1130198" cy="1046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err="1" smtClean="0"/>
              <a:t>Erklären</a:t>
            </a:r>
            <a:r>
              <a:rPr lang="cs-CZ" b="1" dirty="0" smtClean="0"/>
              <a:t> </a:t>
            </a:r>
            <a:r>
              <a:rPr lang="cs-CZ" b="1" dirty="0" err="1" smtClean="0"/>
              <a:t>Sie</a:t>
            </a:r>
            <a:r>
              <a:rPr lang="cs-CZ" b="1" dirty="0" smtClean="0"/>
              <a:t> </a:t>
            </a:r>
            <a:r>
              <a:rPr lang="cs-CZ" b="1" dirty="0" err="1" smtClean="0"/>
              <a:t>folgende</a:t>
            </a:r>
            <a:r>
              <a:rPr lang="cs-CZ" b="1" dirty="0" smtClean="0"/>
              <a:t> </a:t>
            </a:r>
            <a:r>
              <a:rPr lang="cs-CZ" b="1" dirty="0" err="1" smtClean="0"/>
              <a:t>sprichwörter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i="1" dirty="0" smtClean="0"/>
              <a:t>„</a:t>
            </a:r>
            <a:r>
              <a:rPr lang="cs-CZ" i="1" dirty="0" err="1" smtClean="0"/>
              <a:t>Er</a:t>
            </a:r>
            <a:r>
              <a:rPr lang="cs-CZ" i="1" dirty="0" smtClean="0"/>
              <a:t> </a:t>
            </a:r>
            <a:r>
              <a:rPr lang="cs-CZ" i="1" dirty="0" err="1" smtClean="0"/>
              <a:t>wird</a:t>
            </a:r>
            <a:r>
              <a:rPr lang="cs-CZ" i="1" dirty="0" smtClean="0"/>
              <a:t> </a:t>
            </a:r>
            <a:r>
              <a:rPr lang="cs-CZ" i="1" dirty="0" err="1" smtClean="0"/>
              <a:t>krank</a:t>
            </a:r>
            <a:r>
              <a:rPr lang="cs-CZ" i="1" dirty="0" smtClean="0"/>
              <a:t>, </a:t>
            </a:r>
            <a:r>
              <a:rPr lang="cs-CZ" i="1" dirty="0" err="1" smtClean="0"/>
              <a:t>wenn</a:t>
            </a:r>
            <a:r>
              <a:rPr lang="cs-CZ" i="1" dirty="0" smtClean="0"/>
              <a:t> </a:t>
            </a:r>
            <a:r>
              <a:rPr lang="cs-CZ" i="1" dirty="0" err="1" smtClean="0"/>
              <a:t>ihn</a:t>
            </a:r>
            <a:r>
              <a:rPr lang="cs-CZ" i="1" dirty="0" smtClean="0"/>
              <a:t> der </a:t>
            </a:r>
            <a:r>
              <a:rPr lang="cs-CZ" i="1" dirty="0" err="1" smtClean="0"/>
              <a:t>Wind</a:t>
            </a:r>
            <a:r>
              <a:rPr lang="cs-CZ" i="1" dirty="0" smtClean="0"/>
              <a:t> </a:t>
            </a:r>
            <a:r>
              <a:rPr lang="cs-CZ" i="1" dirty="0" err="1" smtClean="0"/>
              <a:t>umbläst</a:t>
            </a:r>
            <a:r>
              <a:rPr lang="cs-CZ" i="1" dirty="0" smtClean="0"/>
              <a:t>“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r>
              <a:rPr lang="cs-CZ" i="1" dirty="0" smtClean="0"/>
              <a:t>„In </a:t>
            </a:r>
            <a:r>
              <a:rPr lang="cs-CZ" i="1" dirty="0" err="1" smtClean="0"/>
              <a:t>einem</a:t>
            </a:r>
            <a:r>
              <a:rPr lang="cs-CZ" i="1" dirty="0" smtClean="0"/>
              <a:t> </a:t>
            </a:r>
            <a:r>
              <a:rPr lang="cs-CZ" i="1" dirty="0" err="1" smtClean="0"/>
              <a:t>gesunden</a:t>
            </a:r>
            <a:r>
              <a:rPr lang="cs-CZ" i="1" dirty="0" smtClean="0"/>
              <a:t> </a:t>
            </a:r>
            <a:r>
              <a:rPr lang="cs-CZ" i="1" dirty="0" err="1" smtClean="0"/>
              <a:t>Körper</a:t>
            </a:r>
            <a:r>
              <a:rPr lang="cs-CZ" i="1" dirty="0" smtClean="0"/>
              <a:t> </a:t>
            </a:r>
            <a:r>
              <a:rPr lang="cs-CZ" i="1" dirty="0" err="1" smtClean="0"/>
              <a:t>wohnt</a:t>
            </a:r>
            <a:r>
              <a:rPr lang="cs-CZ" i="1" dirty="0" smtClean="0"/>
              <a:t> </a:t>
            </a:r>
            <a:r>
              <a:rPr lang="cs-CZ" i="1" dirty="0" err="1" smtClean="0"/>
              <a:t>ein</a:t>
            </a:r>
            <a:r>
              <a:rPr lang="cs-CZ" i="1" dirty="0" smtClean="0"/>
              <a:t> </a:t>
            </a:r>
            <a:r>
              <a:rPr lang="cs-CZ" i="1" dirty="0" err="1" smtClean="0"/>
              <a:t>gesunder</a:t>
            </a:r>
            <a:r>
              <a:rPr lang="cs-CZ" i="1" dirty="0" smtClean="0"/>
              <a:t> </a:t>
            </a:r>
            <a:r>
              <a:rPr lang="cs-CZ" i="1" dirty="0" err="1" smtClean="0"/>
              <a:t>Geist</a:t>
            </a:r>
            <a:r>
              <a:rPr lang="cs-CZ" i="1" dirty="0" smtClean="0"/>
              <a:t>.“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r>
              <a:rPr lang="cs-CZ" i="1" dirty="0" smtClean="0"/>
              <a:t>„</a:t>
            </a:r>
            <a:r>
              <a:rPr lang="cs-CZ" i="1" dirty="0" err="1" smtClean="0"/>
              <a:t>Ich</a:t>
            </a:r>
            <a:r>
              <a:rPr lang="cs-CZ" i="1" dirty="0" smtClean="0"/>
              <a:t> </a:t>
            </a:r>
            <a:r>
              <a:rPr lang="cs-CZ" i="1" dirty="0" err="1" smtClean="0"/>
              <a:t>schaute</a:t>
            </a:r>
            <a:r>
              <a:rPr lang="cs-CZ" i="1" dirty="0" smtClean="0"/>
              <a:t> </a:t>
            </a:r>
            <a:r>
              <a:rPr lang="cs-CZ" i="1" dirty="0" err="1" smtClean="0"/>
              <a:t>dem</a:t>
            </a:r>
            <a:r>
              <a:rPr lang="cs-CZ" i="1" dirty="0" smtClean="0"/>
              <a:t> </a:t>
            </a:r>
            <a:r>
              <a:rPr lang="cs-CZ" i="1" dirty="0" err="1" smtClean="0"/>
              <a:t>Tod</a:t>
            </a:r>
            <a:r>
              <a:rPr lang="cs-CZ" i="1" dirty="0" smtClean="0"/>
              <a:t> </a:t>
            </a:r>
            <a:r>
              <a:rPr lang="cs-CZ" i="1" dirty="0" err="1" smtClean="0"/>
              <a:t>ins</a:t>
            </a:r>
            <a:r>
              <a:rPr lang="cs-CZ" i="1" dirty="0" smtClean="0"/>
              <a:t> </a:t>
            </a:r>
            <a:r>
              <a:rPr lang="cs-CZ" i="1" dirty="0" err="1" smtClean="0"/>
              <a:t>Gesicht</a:t>
            </a:r>
            <a:r>
              <a:rPr lang="cs-CZ" i="1" dirty="0" smtClean="0"/>
              <a:t>.“ 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Die </a:t>
            </a:r>
            <a:r>
              <a:rPr lang="cs-CZ" dirty="0" err="1" smtClean="0"/>
              <a:t>Lösung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i="1" dirty="0"/>
              <a:t>„Er </a:t>
            </a:r>
            <a:r>
              <a:rPr lang="cs-CZ" b="1" i="1" dirty="0" err="1"/>
              <a:t>wird</a:t>
            </a:r>
            <a:r>
              <a:rPr lang="cs-CZ" b="1" i="1" dirty="0"/>
              <a:t> </a:t>
            </a:r>
            <a:r>
              <a:rPr lang="cs-CZ" b="1" i="1" dirty="0" err="1"/>
              <a:t>krank</a:t>
            </a:r>
            <a:r>
              <a:rPr lang="cs-CZ" b="1" i="1" dirty="0"/>
              <a:t>, </a:t>
            </a:r>
            <a:r>
              <a:rPr lang="cs-CZ" b="1" i="1" dirty="0" err="1"/>
              <a:t>wenn</a:t>
            </a:r>
            <a:r>
              <a:rPr lang="cs-CZ" b="1" i="1" dirty="0"/>
              <a:t> </a:t>
            </a:r>
            <a:r>
              <a:rPr lang="cs-CZ" b="1" i="1" dirty="0" err="1"/>
              <a:t>ihn</a:t>
            </a:r>
            <a:r>
              <a:rPr lang="cs-CZ" b="1" i="1" dirty="0"/>
              <a:t> der </a:t>
            </a:r>
            <a:r>
              <a:rPr lang="cs-CZ" b="1" i="1" dirty="0" err="1"/>
              <a:t>Wind</a:t>
            </a:r>
            <a:r>
              <a:rPr lang="cs-CZ" b="1" i="1" dirty="0"/>
              <a:t> </a:t>
            </a:r>
            <a:r>
              <a:rPr lang="cs-CZ" b="1" i="1" dirty="0" err="1"/>
              <a:t>umbläst</a:t>
            </a:r>
            <a:r>
              <a:rPr lang="cs-CZ" b="1" i="1" dirty="0" smtClean="0"/>
              <a:t>“</a:t>
            </a:r>
          </a:p>
          <a:p>
            <a:pPr marL="0" indent="0">
              <a:buNone/>
            </a:pPr>
            <a:endParaRPr lang="cs-CZ" b="1" i="1" dirty="0" smtClean="0"/>
          </a:p>
          <a:p>
            <a:pPr>
              <a:buFontTx/>
              <a:buChar char="-"/>
            </a:pP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wird</a:t>
            </a:r>
            <a:r>
              <a:rPr lang="cs-CZ" dirty="0" smtClean="0"/>
              <a:t> </a:t>
            </a:r>
            <a:r>
              <a:rPr lang="cs-CZ" dirty="0" err="1" smtClean="0"/>
              <a:t>sehr</a:t>
            </a:r>
            <a:r>
              <a:rPr lang="cs-CZ" dirty="0" smtClean="0"/>
              <a:t> </a:t>
            </a:r>
            <a:r>
              <a:rPr lang="cs-CZ" dirty="0" err="1" smtClean="0"/>
              <a:t>schnell</a:t>
            </a:r>
            <a:r>
              <a:rPr lang="cs-CZ" dirty="0" smtClean="0"/>
              <a:t> </a:t>
            </a:r>
            <a:r>
              <a:rPr lang="cs-CZ" dirty="0" err="1" smtClean="0"/>
              <a:t>krank</a:t>
            </a:r>
            <a:r>
              <a:rPr lang="cs-CZ" dirty="0" smtClean="0"/>
              <a:t>,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fühlt</a:t>
            </a:r>
            <a:r>
              <a:rPr lang="cs-CZ" dirty="0" smtClean="0"/>
              <a:t> </a:t>
            </a:r>
            <a:r>
              <a:rPr lang="cs-CZ" dirty="0" err="1" smtClean="0"/>
              <a:t>sich</a:t>
            </a:r>
            <a:r>
              <a:rPr lang="cs-CZ" dirty="0" smtClean="0"/>
              <a:t> </a:t>
            </a:r>
            <a:r>
              <a:rPr lang="cs-CZ" dirty="0" err="1" smtClean="0"/>
              <a:t>sofort</a:t>
            </a:r>
            <a:r>
              <a:rPr lang="cs-CZ" dirty="0" smtClean="0"/>
              <a:t> </a:t>
            </a:r>
            <a:r>
              <a:rPr lang="cs-CZ" dirty="0" err="1" smtClean="0"/>
              <a:t>schlecht</a:t>
            </a:r>
            <a:r>
              <a:rPr lang="cs-CZ" dirty="0" smtClean="0"/>
              <a:t>, </a:t>
            </a:r>
            <a:r>
              <a:rPr lang="cs-CZ" dirty="0" err="1" smtClean="0"/>
              <a:t>nur</a:t>
            </a:r>
            <a:r>
              <a:rPr lang="cs-CZ" dirty="0" smtClean="0"/>
              <a:t> </a:t>
            </a:r>
            <a:r>
              <a:rPr lang="cs-CZ" dirty="0" err="1" smtClean="0"/>
              <a:t>wenn</a:t>
            </a:r>
            <a:r>
              <a:rPr lang="cs-CZ" dirty="0" smtClean="0"/>
              <a:t>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z.B</a:t>
            </a:r>
            <a:r>
              <a:rPr lang="cs-CZ" dirty="0" smtClean="0"/>
              <a:t>. </a:t>
            </a:r>
            <a:r>
              <a:rPr lang="cs-CZ" dirty="0" err="1" smtClean="0"/>
              <a:t>längere</a:t>
            </a:r>
            <a:r>
              <a:rPr lang="cs-CZ" dirty="0" smtClean="0"/>
              <a:t> </a:t>
            </a:r>
            <a:r>
              <a:rPr lang="cs-CZ" dirty="0" err="1" smtClean="0"/>
              <a:t>Zeit</a:t>
            </a:r>
            <a:r>
              <a:rPr lang="cs-CZ" dirty="0" smtClean="0"/>
              <a:t> in der </a:t>
            </a:r>
            <a:r>
              <a:rPr lang="cs-CZ" dirty="0" err="1" smtClean="0"/>
              <a:t>Kälte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endParaRPr lang="cs-CZ" dirty="0"/>
          </a:p>
          <a:p>
            <a:pPr>
              <a:buFontTx/>
              <a:buChar char="-"/>
            </a:pPr>
            <a:r>
              <a:rPr lang="cs-CZ" dirty="0" err="1"/>
              <a:t>m</a:t>
            </a:r>
            <a:r>
              <a:rPr lang="cs-CZ" dirty="0" err="1" smtClean="0"/>
              <a:t>anchmal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richtig</a:t>
            </a:r>
            <a:r>
              <a:rPr lang="cs-CZ" dirty="0" smtClean="0"/>
              <a:t> </a:t>
            </a:r>
            <a:r>
              <a:rPr lang="cs-CZ" dirty="0" err="1" smtClean="0"/>
              <a:t>krank</a:t>
            </a:r>
            <a:r>
              <a:rPr lang="cs-CZ" dirty="0" smtClean="0"/>
              <a:t>, </a:t>
            </a:r>
            <a:r>
              <a:rPr lang="cs-CZ" dirty="0" err="1" smtClean="0"/>
              <a:t>nur</a:t>
            </a:r>
            <a:r>
              <a:rPr lang="cs-CZ" dirty="0" smtClean="0"/>
              <a:t> </a:t>
            </a:r>
            <a:r>
              <a:rPr lang="cs-CZ" dirty="0" err="1" smtClean="0"/>
              <a:t>denkt</a:t>
            </a:r>
            <a:r>
              <a:rPr lang="cs-CZ" dirty="0" smtClean="0"/>
              <a:t> </a:t>
            </a:r>
            <a:r>
              <a:rPr lang="cs-CZ" dirty="0" err="1" smtClean="0"/>
              <a:t>er</a:t>
            </a:r>
            <a:r>
              <a:rPr lang="cs-CZ" dirty="0" smtClean="0"/>
              <a:t>, </a:t>
            </a:r>
            <a:r>
              <a:rPr lang="cs-CZ" dirty="0" err="1" smtClean="0"/>
              <a:t>dass</a:t>
            </a:r>
            <a:r>
              <a:rPr lang="cs-CZ" dirty="0" smtClean="0"/>
              <a:t>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einen</a:t>
            </a:r>
            <a:r>
              <a:rPr lang="cs-CZ" dirty="0" smtClean="0"/>
              <a:t> </a:t>
            </a:r>
            <a:r>
              <a:rPr lang="cs-CZ" dirty="0" err="1" smtClean="0"/>
              <a:t>Arzt</a:t>
            </a:r>
            <a:r>
              <a:rPr lang="cs-CZ" dirty="0" smtClean="0"/>
              <a:t> </a:t>
            </a:r>
            <a:r>
              <a:rPr lang="cs-CZ" dirty="0" err="1" smtClean="0"/>
              <a:t>braucht</a:t>
            </a: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stimmt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433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i="1" dirty="0"/>
              <a:t>„In </a:t>
            </a:r>
            <a:r>
              <a:rPr lang="cs-CZ" b="1" i="1" dirty="0" err="1"/>
              <a:t>einem</a:t>
            </a:r>
            <a:r>
              <a:rPr lang="cs-CZ" b="1" i="1" dirty="0"/>
              <a:t> </a:t>
            </a:r>
            <a:r>
              <a:rPr lang="cs-CZ" b="1" i="1" dirty="0" err="1"/>
              <a:t>gesunden</a:t>
            </a:r>
            <a:r>
              <a:rPr lang="cs-CZ" b="1" i="1" dirty="0"/>
              <a:t> </a:t>
            </a:r>
            <a:r>
              <a:rPr lang="cs-CZ" b="1" i="1" dirty="0" err="1"/>
              <a:t>Körper</a:t>
            </a:r>
            <a:r>
              <a:rPr lang="cs-CZ" b="1" i="1" dirty="0"/>
              <a:t> </a:t>
            </a:r>
            <a:r>
              <a:rPr lang="cs-CZ" b="1" i="1" dirty="0" err="1"/>
              <a:t>wohnt</a:t>
            </a:r>
            <a:r>
              <a:rPr lang="cs-CZ" b="1" i="1" dirty="0"/>
              <a:t> </a:t>
            </a:r>
            <a:r>
              <a:rPr lang="cs-CZ" b="1" i="1" dirty="0" err="1"/>
              <a:t>ein</a:t>
            </a:r>
            <a:r>
              <a:rPr lang="cs-CZ" b="1" i="1" dirty="0"/>
              <a:t> </a:t>
            </a:r>
            <a:r>
              <a:rPr lang="cs-CZ" b="1" i="1" dirty="0" err="1"/>
              <a:t>gesunder</a:t>
            </a:r>
            <a:r>
              <a:rPr lang="cs-CZ" b="1" i="1" dirty="0"/>
              <a:t> </a:t>
            </a:r>
            <a:r>
              <a:rPr lang="cs-CZ" b="1" i="1" dirty="0" err="1"/>
              <a:t>Geist</a:t>
            </a:r>
            <a:r>
              <a:rPr lang="cs-CZ" b="1" i="1" dirty="0"/>
              <a:t>.“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err="1"/>
              <a:t>w</a:t>
            </a:r>
            <a:r>
              <a:rPr lang="cs-CZ" dirty="0" err="1" smtClean="0"/>
              <a:t>enn</a:t>
            </a:r>
            <a:r>
              <a:rPr lang="cs-CZ" dirty="0" smtClean="0"/>
              <a:t> man </a:t>
            </a:r>
            <a:r>
              <a:rPr lang="cs-CZ" dirty="0" err="1" smtClean="0"/>
              <a:t>gesund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, </a:t>
            </a:r>
            <a:r>
              <a:rPr lang="cs-CZ" dirty="0" err="1" smtClean="0"/>
              <a:t>fühlt</a:t>
            </a:r>
            <a:r>
              <a:rPr lang="cs-CZ" dirty="0" smtClean="0"/>
              <a:t> man </a:t>
            </a:r>
            <a:r>
              <a:rPr lang="cs-CZ" dirty="0" err="1" smtClean="0"/>
              <a:t>sich</a:t>
            </a:r>
            <a:r>
              <a:rPr lang="cs-CZ" dirty="0" smtClean="0"/>
              <a:t> </a:t>
            </a:r>
            <a:r>
              <a:rPr lang="cs-CZ" dirty="0" err="1" smtClean="0"/>
              <a:t>auch</a:t>
            </a:r>
            <a:r>
              <a:rPr lang="cs-CZ" dirty="0" smtClean="0"/>
              <a:t> </a:t>
            </a:r>
            <a:r>
              <a:rPr lang="cs-CZ" dirty="0" err="1" smtClean="0"/>
              <a:t>sehr</a:t>
            </a:r>
            <a:r>
              <a:rPr lang="cs-CZ" dirty="0" smtClean="0"/>
              <a:t> gut</a:t>
            </a:r>
          </a:p>
          <a:p>
            <a:pPr>
              <a:buFontTx/>
              <a:buChar char="-"/>
            </a:pPr>
            <a:r>
              <a:rPr lang="cs-CZ" dirty="0"/>
              <a:t>m</a:t>
            </a:r>
            <a:r>
              <a:rPr lang="cs-CZ" dirty="0" smtClean="0"/>
              <a:t>an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gute</a:t>
            </a:r>
            <a:r>
              <a:rPr lang="cs-CZ" dirty="0" smtClean="0"/>
              <a:t> </a:t>
            </a:r>
            <a:r>
              <a:rPr lang="cs-CZ" dirty="0" err="1" smtClean="0"/>
              <a:t>Laune</a:t>
            </a:r>
            <a:r>
              <a:rPr lang="cs-CZ" dirty="0" smtClean="0"/>
              <a:t>, </a:t>
            </a:r>
            <a:r>
              <a:rPr lang="cs-CZ" dirty="0" err="1" smtClean="0"/>
              <a:t>viel</a:t>
            </a:r>
            <a:r>
              <a:rPr lang="cs-CZ" dirty="0" smtClean="0"/>
              <a:t> Energie, man </a:t>
            </a:r>
            <a:r>
              <a:rPr lang="cs-CZ" dirty="0" err="1" smtClean="0"/>
              <a:t>lacht</a:t>
            </a:r>
            <a:r>
              <a:rPr lang="cs-CZ" dirty="0" smtClean="0"/>
              <a:t> </a:t>
            </a:r>
            <a:r>
              <a:rPr lang="cs-CZ" dirty="0" err="1" smtClean="0"/>
              <a:t>oft</a:t>
            </a:r>
            <a:r>
              <a:rPr lang="cs-CZ" dirty="0" smtClean="0"/>
              <a:t>, </a:t>
            </a:r>
            <a:r>
              <a:rPr lang="cs-CZ" dirty="0" err="1" smtClean="0"/>
              <a:t>sieht</a:t>
            </a:r>
            <a:r>
              <a:rPr lang="cs-CZ" dirty="0" smtClean="0"/>
              <a:t> </a:t>
            </a:r>
            <a:r>
              <a:rPr lang="cs-CZ" dirty="0" err="1" smtClean="0"/>
              <a:t>alles</a:t>
            </a:r>
            <a:r>
              <a:rPr lang="cs-CZ" dirty="0" smtClean="0"/>
              <a:t> positiv</a:t>
            </a:r>
          </a:p>
          <a:p>
            <a:pPr>
              <a:buFontTx/>
              <a:buChar char="-"/>
            </a:pPr>
            <a:r>
              <a:rPr lang="cs-CZ" dirty="0" err="1"/>
              <a:t>m</a:t>
            </a:r>
            <a:r>
              <a:rPr lang="cs-CZ" dirty="0" err="1" smtClean="0"/>
              <a:t>enn</a:t>
            </a:r>
            <a:r>
              <a:rPr lang="cs-CZ" dirty="0" smtClean="0"/>
              <a:t> der </a:t>
            </a:r>
            <a:r>
              <a:rPr lang="cs-CZ" dirty="0" err="1" smtClean="0"/>
              <a:t>Körper</a:t>
            </a:r>
            <a:r>
              <a:rPr lang="cs-CZ" dirty="0" smtClean="0"/>
              <a:t> </a:t>
            </a:r>
            <a:r>
              <a:rPr lang="cs-CZ" dirty="0" err="1" smtClean="0"/>
              <a:t>gesund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, </a:t>
            </a:r>
            <a:r>
              <a:rPr lang="cs-CZ" dirty="0" err="1" smtClean="0"/>
              <a:t>sieht</a:t>
            </a:r>
            <a:r>
              <a:rPr lang="cs-CZ" dirty="0" smtClean="0"/>
              <a:t> man es </a:t>
            </a:r>
            <a:r>
              <a:rPr lang="cs-CZ" dirty="0" err="1" smtClean="0"/>
              <a:t>auch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dem </a:t>
            </a:r>
            <a:r>
              <a:rPr lang="cs-CZ" dirty="0" err="1" smtClean="0"/>
              <a:t>Äusseren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664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i="1" dirty="0"/>
              <a:t>„</a:t>
            </a:r>
            <a:r>
              <a:rPr lang="cs-CZ" b="1" i="1" dirty="0" err="1"/>
              <a:t>Ich</a:t>
            </a:r>
            <a:r>
              <a:rPr lang="cs-CZ" b="1" i="1" dirty="0"/>
              <a:t> </a:t>
            </a:r>
            <a:r>
              <a:rPr lang="cs-CZ" b="1" i="1" dirty="0" err="1"/>
              <a:t>schaute</a:t>
            </a:r>
            <a:r>
              <a:rPr lang="cs-CZ" b="1" i="1" dirty="0"/>
              <a:t> dem </a:t>
            </a:r>
            <a:r>
              <a:rPr lang="cs-CZ" b="1" i="1" dirty="0" err="1"/>
              <a:t>Tod</a:t>
            </a:r>
            <a:r>
              <a:rPr lang="cs-CZ" b="1" i="1" dirty="0"/>
              <a:t> </a:t>
            </a:r>
            <a:r>
              <a:rPr lang="cs-CZ" b="1" i="1" dirty="0" err="1"/>
              <a:t>ins</a:t>
            </a:r>
            <a:r>
              <a:rPr lang="cs-CZ" b="1" i="1" dirty="0"/>
              <a:t> </a:t>
            </a:r>
            <a:r>
              <a:rPr lang="cs-CZ" b="1" i="1" dirty="0" err="1"/>
              <a:t>Gesicht</a:t>
            </a:r>
            <a:r>
              <a:rPr lang="cs-CZ" b="1" i="1" dirty="0"/>
              <a:t>.“ 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r>
              <a:rPr lang="cs-CZ" dirty="0" err="1"/>
              <a:t>i</a:t>
            </a:r>
            <a:r>
              <a:rPr lang="cs-CZ" dirty="0" err="1" smtClean="0"/>
              <a:t>ch</a:t>
            </a:r>
            <a:r>
              <a:rPr lang="cs-CZ" dirty="0" smtClean="0"/>
              <a:t> </a:t>
            </a:r>
            <a:r>
              <a:rPr lang="cs-CZ" dirty="0" err="1" smtClean="0"/>
              <a:t>war</a:t>
            </a:r>
            <a:r>
              <a:rPr lang="cs-CZ" dirty="0" smtClean="0"/>
              <a:t> </a:t>
            </a:r>
            <a:r>
              <a:rPr lang="cs-CZ" dirty="0" err="1" smtClean="0"/>
              <a:t>sehr</a:t>
            </a:r>
            <a:r>
              <a:rPr lang="cs-CZ" dirty="0" smtClean="0"/>
              <a:t> </a:t>
            </a:r>
            <a:r>
              <a:rPr lang="cs-CZ" dirty="0" err="1" smtClean="0"/>
              <a:t>krank</a:t>
            </a:r>
            <a:r>
              <a:rPr lang="cs-CZ" dirty="0" smtClean="0"/>
              <a:t>, es </a:t>
            </a:r>
            <a:r>
              <a:rPr lang="cs-CZ" dirty="0" err="1" smtClean="0"/>
              <a:t>hat</a:t>
            </a:r>
            <a:r>
              <a:rPr lang="cs-CZ" dirty="0" smtClean="0"/>
              <a:t> so </a:t>
            </a:r>
            <a:r>
              <a:rPr lang="cs-CZ" dirty="0" err="1" smtClean="0"/>
              <a:t>ausgesehen</a:t>
            </a:r>
            <a:r>
              <a:rPr lang="cs-CZ" dirty="0" smtClean="0"/>
              <a:t>, </a:t>
            </a:r>
            <a:r>
              <a:rPr lang="cs-CZ" dirty="0" err="1" smtClean="0"/>
              <a:t>dass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bald</a:t>
            </a:r>
            <a:r>
              <a:rPr lang="cs-CZ" dirty="0" smtClean="0"/>
              <a:t> </a:t>
            </a:r>
            <a:r>
              <a:rPr lang="cs-CZ" dirty="0" err="1" smtClean="0"/>
              <a:t>sterbe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err="1"/>
              <a:t>d</a:t>
            </a:r>
            <a:r>
              <a:rPr lang="cs-CZ" dirty="0" err="1" smtClean="0"/>
              <a:t>ie</a:t>
            </a:r>
            <a:r>
              <a:rPr lang="cs-CZ" dirty="0" smtClean="0"/>
              <a:t> </a:t>
            </a:r>
            <a:r>
              <a:rPr lang="cs-CZ" dirty="0" err="1" smtClean="0"/>
              <a:t>Ärzte</a:t>
            </a:r>
            <a:r>
              <a:rPr lang="cs-CZ" dirty="0" smtClean="0"/>
              <a:t> </a:t>
            </a:r>
            <a:r>
              <a:rPr lang="cs-CZ" dirty="0" err="1" smtClean="0"/>
              <a:t>haben</a:t>
            </a:r>
            <a:r>
              <a:rPr lang="cs-CZ" dirty="0" smtClean="0"/>
              <a:t> </a:t>
            </a:r>
            <a:r>
              <a:rPr lang="cs-CZ" dirty="0" err="1" smtClean="0"/>
              <a:t>mich</a:t>
            </a:r>
            <a:r>
              <a:rPr lang="cs-CZ" dirty="0" smtClean="0"/>
              <a:t> </a:t>
            </a:r>
            <a:r>
              <a:rPr lang="cs-CZ" dirty="0" err="1" smtClean="0"/>
              <a:t>gerettet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err="1"/>
              <a:t>i</a:t>
            </a:r>
            <a:r>
              <a:rPr lang="cs-CZ" dirty="0" err="1" smtClean="0"/>
              <a:t>ch</a:t>
            </a:r>
            <a:r>
              <a:rPr lang="cs-CZ" dirty="0" smtClean="0"/>
              <a:t> </a:t>
            </a:r>
            <a:r>
              <a:rPr lang="cs-CZ" dirty="0" err="1" smtClean="0"/>
              <a:t>hatte</a:t>
            </a:r>
            <a:r>
              <a:rPr lang="cs-CZ" dirty="0" smtClean="0"/>
              <a:t>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smtClean="0"/>
              <a:t>sehr </a:t>
            </a:r>
            <a:r>
              <a:rPr lang="cs-CZ" dirty="0" err="1" smtClean="0"/>
              <a:t>grosse</a:t>
            </a:r>
            <a:r>
              <a:rPr lang="cs-CZ" dirty="0" smtClean="0"/>
              <a:t> </a:t>
            </a:r>
            <a:r>
              <a:rPr lang="cs-CZ" dirty="0" err="1" smtClean="0"/>
              <a:t>Verletzung</a:t>
            </a:r>
            <a:r>
              <a:rPr lang="cs-CZ" dirty="0" smtClean="0"/>
              <a:t>, mein </a:t>
            </a:r>
            <a:r>
              <a:rPr lang="cs-CZ" dirty="0" err="1" smtClean="0"/>
              <a:t>Leben</a:t>
            </a:r>
            <a:r>
              <a:rPr lang="cs-CZ" dirty="0" smtClean="0"/>
              <a:t> </a:t>
            </a:r>
            <a:r>
              <a:rPr lang="cs-CZ" dirty="0" err="1" smtClean="0"/>
              <a:t>war</a:t>
            </a:r>
            <a:r>
              <a:rPr lang="cs-CZ" dirty="0" smtClean="0"/>
              <a:t> </a:t>
            </a:r>
            <a:r>
              <a:rPr lang="cs-CZ" dirty="0" err="1" smtClean="0"/>
              <a:t>bedroht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647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700" dirty="0"/>
              <a:t>NAVRÁTILOVÁ, Helena: </a:t>
            </a:r>
            <a:r>
              <a:rPr lang="cs-CZ" sz="1700" i="1" dirty="0"/>
              <a:t>Němčina – maturitní témata, </a:t>
            </a:r>
            <a:r>
              <a:rPr lang="cs-CZ" sz="1700" dirty="0"/>
              <a:t>nakladatelství Petra </a:t>
            </a:r>
            <a:r>
              <a:rPr lang="cs-CZ" sz="1700" dirty="0" err="1"/>
              <a:t>Velanová</a:t>
            </a:r>
            <a:r>
              <a:rPr lang="cs-CZ" sz="1700" dirty="0"/>
              <a:t>, Třebíč, 2007, ISBN 978-80-86873-06-0.</a:t>
            </a:r>
          </a:p>
          <a:p>
            <a:pPr marL="0" indent="0">
              <a:buNone/>
            </a:pPr>
            <a:r>
              <a:rPr lang="cs-CZ" sz="1700" dirty="0"/>
              <a:t> </a:t>
            </a:r>
          </a:p>
          <a:p>
            <a:pPr marL="0" indent="0">
              <a:buNone/>
            </a:pPr>
            <a:r>
              <a:rPr lang="cs-CZ" sz="1700" dirty="0"/>
              <a:t>FISCHER-MITZIVIRIS, </a:t>
            </a:r>
            <a:r>
              <a:rPr lang="cs-CZ" sz="1700" dirty="0" err="1"/>
              <a:t>Anni</a:t>
            </a:r>
            <a:r>
              <a:rPr lang="cs-CZ" sz="1700" dirty="0"/>
              <a:t>: </a:t>
            </a:r>
            <a:r>
              <a:rPr lang="cs-CZ" sz="1700" i="1" dirty="0"/>
              <a:t>So </a:t>
            </a:r>
            <a:r>
              <a:rPr lang="cs-CZ" sz="1700" i="1" dirty="0" err="1"/>
              <a:t>geht´s</a:t>
            </a:r>
            <a:r>
              <a:rPr lang="cs-CZ" sz="1700" i="1" dirty="0"/>
              <a:t> </a:t>
            </a:r>
            <a:r>
              <a:rPr lang="cs-CZ" sz="1700" i="1" dirty="0" err="1"/>
              <a:t>noch</a:t>
            </a:r>
            <a:r>
              <a:rPr lang="cs-CZ" sz="1700" i="1" dirty="0"/>
              <a:t> </a:t>
            </a:r>
            <a:r>
              <a:rPr lang="cs-CZ" sz="1700" i="1" dirty="0" err="1"/>
              <a:t>besser</a:t>
            </a:r>
            <a:r>
              <a:rPr lang="cs-CZ" sz="1700" i="1" dirty="0"/>
              <a:t>, </a:t>
            </a:r>
            <a:r>
              <a:rPr lang="cs-CZ" sz="1700" dirty="0"/>
              <a:t>Ernst </a:t>
            </a:r>
            <a:r>
              <a:rPr lang="cs-CZ" sz="1700" dirty="0" err="1"/>
              <a:t>Klett</a:t>
            </a:r>
            <a:r>
              <a:rPr lang="cs-CZ" sz="1700" dirty="0"/>
              <a:t> </a:t>
            </a:r>
            <a:r>
              <a:rPr lang="cs-CZ" sz="1700" dirty="0" err="1"/>
              <a:t>Sprachen</a:t>
            </a:r>
            <a:r>
              <a:rPr lang="cs-CZ" sz="1700" dirty="0"/>
              <a:t>, Stuttgart, </a:t>
            </a:r>
            <a:r>
              <a:rPr lang="cs-CZ" sz="1700" dirty="0" err="1"/>
              <a:t>Deutschland</a:t>
            </a:r>
            <a:r>
              <a:rPr lang="cs-CZ" sz="1700" dirty="0"/>
              <a:t>, 2010, ISBN 978-3-12-675578-8.</a:t>
            </a:r>
          </a:p>
          <a:p>
            <a:pPr marL="0" indent="0">
              <a:buNone/>
            </a:pPr>
            <a:endParaRPr lang="cs-CZ" sz="1700" dirty="0"/>
          </a:p>
          <a:p>
            <a:pPr marL="0" indent="0">
              <a:buNone/>
            </a:pPr>
            <a:r>
              <a:rPr lang="cs-CZ" sz="1700" dirty="0"/>
              <a:t>JUSTOVÁ, Hana: </a:t>
            </a:r>
            <a:r>
              <a:rPr lang="cs-CZ" sz="1700" i="1" dirty="0" err="1"/>
              <a:t>Wir</a:t>
            </a:r>
            <a:r>
              <a:rPr lang="cs-CZ" sz="1700" i="1" dirty="0"/>
              <a:t> </a:t>
            </a:r>
            <a:r>
              <a:rPr lang="cs-CZ" sz="1700" i="1" dirty="0" err="1"/>
              <a:t>wiederholen</a:t>
            </a:r>
            <a:r>
              <a:rPr lang="cs-CZ" sz="1700" i="1" dirty="0"/>
              <a:t> </a:t>
            </a:r>
            <a:r>
              <a:rPr lang="cs-CZ" sz="1700" i="1" dirty="0" err="1"/>
              <a:t>fürs</a:t>
            </a:r>
            <a:r>
              <a:rPr lang="cs-CZ" sz="1700" i="1" dirty="0"/>
              <a:t> </a:t>
            </a:r>
            <a:r>
              <a:rPr lang="cs-CZ" sz="1700" i="1" dirty="0" err="1"/>
              <a:t>Abitur</a:t>
            </a:r>
            <a:r>
              <a:rPr lang="cs-CZ" sz="1700" i="1" dirty="0"/>
              <a:t>, </a:t>
            </a:r>
            <a:r>
              <a:rPr lang="cs-CZ" sz="1700" dirty="0"/>
              <a:t>Fragment, Havlíčkův Brod, 2003, ISBN 80-7200-284-8</a:t>
            </a:r>
            <a:r>
              <a:rPr lang="cs-CZ" sz="1700" dirty="0" smtClean="0"/>
              <a:t>.</a:t>
            </a:r>
          </a:p>
          <a:p>
            <a:pPr marL="0" indent="0">
              <a:buNone/>
            </a:pPr>
            <a:endParaRPr lang="cs-CZ" sz="1700" dirty="0" smtClean="0"/>
          </a:p>
          <a:p>
            <a:pPr marL="0" indent="0">
              <a:buNone/>
            </a:pPr>
            <a:r>
              <a:rPr lang="cs-CZ" sz="1700" dirty="0" smtClean="0"/>
              <a:t>DUDEN</a:t>
            </a:r>
            <a:r>
              <a:rPr lang="cs-CZ" sz="1700" dirty="0"/>
              <a:t>. </a:t>
            </a:r>
            <a:r>
              <a:rPr lang="cs-CZ" sz="1700" i="1" dirty="0"/>
              <a:t>Německý výkladový slovník s českými ekvivalenty,</a:t>
            </a:r>
            <a:r>
              <a:rPr lang="cs-CZ" sz="1700" dirty="0"/>
              <a:t> Mladá Fronta, Praha, 1993, ISBN 80-204-0392-2</a:t>
            </a:r>
            <a:r>
              <a:rPr lang="cs-CZ" sz="1700" dirty="0" smtClean="0"/>
              <a:t>.</a:t>
            </a:r>
          </a:p>
          <a:p>
            <a:pPr marL="0" indent="0">
              <a:buNone/>
            </a:pPr>
            <a:endParaRPr lang="cs-CZ" sz="1700" dirty="0"/>
          </a:p>
          <a:p>
            <a:pPr marL="0" indent="0">
              <a:buNone/>
            </a:pPr>
            <a:r>
              <a:rPr lang="cs-CZ" altLang="cs-CZ" sz="1800"/>
              <a:t>Klipart sady Microsoft Office </a:t>
            </a:r>
            <a:r>
              <a:rPr lang="cs-CZ" altLang="cs-CZ" sz="1800" smtClean="0"/>
              <a:t>2010</a:t>
            </a:r>
            <a:endParaRPr lang="cs-CZ" altLang="cs-CZ" sz="1800"/>
          </a:p>
          <a:p>
            <a:pPr marL="0" indent="0">
              <a:buNone/>
            </a:pPr>
            <a:endParaRPr lang="cs-CZ" sz="1700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593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118</TotalTime>
  <Words>698</Words>
  <Application>Microsoft Office PowerPoint</Application>
  <PresentationFormat>Předvádění na obrazovce (4:3)</PresentationFormat>
  <Paragraphs>133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Arkýř</vt:lpstr>
      <vt:lpstr>Prezentace aplikace PowerPoint</vt:lpstr>
      <vt:lpstr>GESUNDHEIT</vt:lpstr>
      <vt:lpstr>Prezentace aplikace PowerPoint</vt:lpstr>
      <vt:lpstr>Welche krankheiten kennen sie?</vt:lpstr>
      <vt:lpstr>Welche zivilisationskrankheiten kennen sie?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Erklären Sie folgende sprichwörter</vt:lpstr>
      <vt:lpstr>Die Lösung</vt:lpstr>
      <vt:lpstr>Prezentace aplikace PowerPoint</vt:lpstr>
      <vt:lpstr>Prezentace aplikace PowerPoint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GESUNDHEIT</dc:title>
  <dc:creator>OEM</dc:creator>
  <cp:lastModifiedBy>Lenka Pávková</cp:lastModifiedBy>
  <cp:revision>18</cp:revision>
  <dcterms:created xsi:type="dcterms:W3CDTF">2013-12-07T21:05:05Z</dcterms:created>
  <dcterms:modified xsi:type="dcterms:W3CDTF">2014-03-31T11:34:43Z</dcterms:modified>
</cp:coreProperties>
</file>