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627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1295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780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5449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703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1225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3361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71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355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1759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22777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2147483646 w 3985"/>
              <a:gd name="T1" fmla="*/ 0 h 3619"/>
              <a:gd name="T2" fmla="*/ 0 w 3985"/>
              <a:gd name="T3" fmla="*/ 2147483646 h 3619"/>
              <a:gd name="T4" fmla="*/ 2147483646 w 3985"/>
              <a:gd name="T5" fmla="*/ 2147483646 h 3619"/>
              <a:gd name="T6" fmla="*/ 2147483646 w 3985"/>
              <a:gd name="T7" fmla="*/ 2147483646 h 3619"/>
              <a:gd name="T8" fmla="*/ 2147483646 w 3985"/>
              <a:gd name="T9" fmla="*/ 0 h 3619"/>
              <a:gd name="T10" fmla="*/ 2147483646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51200 w 794"/>
                <a:gd name="T1" fmla="*/ 14380 h 414"/>
                <a:gd name="T2" fmla="*/ 45788 w 794"/>
                <a:gd name="T3" fmla="*/ 11580 h 414"/>
                <a:gd name="T4" fmla="*/ 35864 w 794"/>
                <a:gd name="T5" fmla="*/ 7652 h 414"/>
                <a:gd name="T6" fmla="*/ 4577 w 794"/>
                <a:gd name="T7" fmla="*/ 0 h 414"/>
                <a:gd name="T8" fmla="*/ 1476 w 794"/>
                <a:gd name="T9" fmla="*/ 725 h 414"/>
                <a:gd name="T10" fmla="*/ 0 w 794"/>
                <a:gd name="T11" fmla="*/ 3024 h 414"/>
                <a:gd name="T12" fmla="*/ 1799 w 794"/>
                <a:gd name="T13" fmla="*/ 5648 h 414"/>
                <a:gd name="T14" fmla="*/ 36754 w 794"/>
                <a:gd name="T15" fmla="*/ 14899 h 414"/>
                <a:gd name="T16" fmla="*/ 44413 w 794"/>
                <a:gd name="T17" fmla="*/ 14307 h 414"/>
                <a:gd name="T18" fmla="*/ 50605 w 794"/>
                <a:gd name="T19" fmla="*/ 15073 h 414"/>
                <a:gd name="T20" fmla="*/ 51200 w 794"/>
                <a:gd name="T21" fmla="*/ 14380 h 414"/>
                <a:gd name="T22" fmla="*/ 51200 w 794"/>
                <a:gd name="T23" fmla="*/ 143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549 w 1586"/>
                <a:gd name="T1" fmla="*/ 0 h 821"/>
                <a:gd name="T2" fmla="*/ 5333 w 1586"/>
                <a:gd name="T3" fmla="*/ 1175 h 821"/>
                <a:gd name="T4" fmla="*/ 5722 w 1586"/>
                <a:gd name="T5" fmla="*/ 1444 h 821"/>
                <a:gd name="T6" fmla="*/ 6356 w 1586"/>
                <a:gd name="T7" fmla="*/ 1792 h 821"/>
                <a:gd name="T8" fmla="*/ 6272 w 1586"/>
                <a:gd name="T9" fmla="*/ 1858 h 821"/>
                <a:gd name="T10" fmla="*/ 5409 w 1586"/>
                <a:gd name="T11" fmla="*/ 1781 h 821"/>
                <a:gd name="T12" fmla="*/ 4588 w 1586"/>
                <a:gd name="T13" fmla="*/ 1835 h 821"/>
                <a:gd name="T14" fmla="*/ 166 w 1586"/>
                <a:gd name="T15" fmla="*/ 676 h 821"/>
                <a:gd name="T16" fmla="*/ 0 w 1586"/>
                <a:gd name="T17" fmla="*/ 340 h 821"/>
                <a:gd name="T18" fmla="*/ 184 w 1586"/>
                <a:gd name="T19" fmla="*/ 72 h 821"/>
                <a:gd name="T20" fmla="*/ 549 w 1586"/>
                <a:gd name="T21" fmla="*/ 0 h 821"/>
                <a:gd name="T22" fmla="*/ 549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744 h 747"/>
                <a:gd name="T2" fmla="*/ 3732 w 1049"/>
                <a:gd name="T3" fmla="*/ 1711 h 747"/>
                <a:gd name="T4" fmla="*/ 3802 w 1049"/>
                <a:gd name="T5" fmla="*/ 1223 h 747"/>
                <a:gd name="T6" fmla="*/ 4247 w 1049"/>
                <a:gd name="T7" fmla="*/ 967 h 747"/>
                <a:gd name="T8" fmla="*/ 316 w 1049"/>
                <a:gd name="T9" fmla="*/ 0 h 747"/>
                <a:gd name="T10" fmla="*/ 0 w 1049"/>
                <a:gd name="T11" fmla="*/ 290 h 747"/>
                <a:gd name="T12" fmla="*/ 0 w 1049"/>
                <a:gd name="T13" fmla="*/ 744 h 747"/>
                <a:gd name="T14" fmla="*/ 0 w 1049"/>
                <a:gd name="T15" fmla="*/ 744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438 w 150"/>
                  <a:gd name="T1" fmla="*/ 0 h 173"/>
                  <a:gd name="T2" fmla="*/ 161 w 150"/>
                  <a:gd name="T3" fmla="*/ 155 h 173"/>
                  <a:gd name="T4" fmla="*/ 0 w 150"/>
                  <a:gd name="T5" fmla="*/ 406 h 173"/>
                  <a:gd name="T6" fmla="*/ 319 w 150"/>
                  <a:gd name="T7" fmla="*/ 375 h 173"/>
                  <a:gd name="T8" fmla="*/ 411 w 150"/>
                  <a:gd name="T9" fmla="*/ 198 h 173"/>
                  <a:gd name="T10" fmla="*/ 599 w 150"/>
                  <a:gd name="T11" fmla="*/ 63 h 173"/>
                  <a:gd name="T12" fmla="*/ 438 w 150"/>
                  <a:gd name="T13" fmla="*/ 0 h 173"/>
                  <a:gd name="T14" fmla="*/ 438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628 w 1684"/>
                  <a:gd name="T1" fmla="*/ 0 h 880"/>
                  <a:gd name="T2" fmla="*/ 254 w 1684"/>
                  <a:gd name="T3" fmla="*/ 119 h 880"/>
                  <a:gd name="T4" fmla="*/ 0 w 1684"/>
                  <a:gd name="T5" fmla="*/ 474 h 880"/>
                  <a:gd name="T6" fmla="*/ 271 w 1684"/>
                  <a:gd name="T7" fmla="*/ 817 h 880"/>
                  <a:gd name="T8" fmla="*/ 4763 w 1684"/>
                  <a:gd name="T9" fmla="*/ 1974 h 880"/>
                  <a:gd name="T10" fmla="*/ 5731 w 1684"/>
                  <a:gd name="T11" fmla="*/ 1902 h 880"/>
                  <a:gd name="T12" fmla="*/ 6515 w 1684"/>
                  <a:gd name="T13" fmla="*/ 2004 h 880"/>
                  <a:gd name="T14" fmla="*/ 6787 w 1684"/>
                  <a:gd name="T15" fmla="*/ 1841 h 880"/>
                  <a:gd name="T16" fmla="*/ 6053 w 1684"/>
                  <a:gd name="T17" fmla="*/ 1512 h 880"/>
                  <a:gd name="T18" fmla="*/ 5754 w 1684"/>
                  <a:gd name="T19" fmla="*/ 1167 h 880"/>
                  <a:gd name="T20" fmla="*/ 5519 w 1684"/>
                  <a:gd name="T21" fmla="*/ 1200 h 880"/>
                  <a:gd name="T22" fmla="*/ 5799 w 1684"/>
                  <a:gd name="T23" fmla="*/ 1512 h 880"/>
                  <a:gd name="T24" fmla="*/ 6360 w 1684"/>
                  <a:gd name="T25" fmla="*/ 1844 h 880"/>
                  <a:gd name="T26" fmla="*/ 5696 w 1684"/>
                  <a:gd name="T27" fmla="*/ 1792 h 880"/>
                  <a:gd name="T28" fmla="*/ 4912 w 1684"/>
                  <a:gd name="T29" fmla="*/ 1852 h 880"/>
                  <a:gd name="T30" fmla="*/ 5057 w 1684"/>
                  <a:gd name="T31" fmla="*/ 1479 h 880"/>
                  <a:gd name="T32" fmla="*/ 5393 w 1684"/>
                  <a:gd name="T33" fmla="*/ 1225 h 880"/>
                  <a:gd name="T34" fmla="*/ 5000 w 1684"/>
                  <a:gd name="T35" fmla="*/ 1257 h 880"/>
                  <a:gd name="T36" fmla="*/ 4695 w 1684"/>
                  <a:gd name="T37" fmla="*/ 1499 h 880"/>
                  <a:gd name="T38" fmla="*/ 4591 w 1684"/>
                  <a:gd name="T39" fmla="*/ 1802 h 880"/>
                  <a:gd name="T40" fmla="*/ 432 w 1684"/>
                  <a:gd name="T41" fmla="*/ 706 h 880"/>
                  <a:gd name="T42" fmla="*/ 322 w 1684"/>
                  <a:gd name="T43" fmla="*/ 489 h 880"/>
                  <a:gd name="T44" fmla="*/ 415 w 1684"/>
                  <a:gd name="T45" fmla="*/ 217 h 880"/>
                  <a:gd name="T46" fmla="*/ 873 w 1684"/>
                  <a:gd name="T47" fmla="*/ 0 h 880"/>
                  <a:gd name="T48" fmla="*/ 628 w 1684"/>
                  <a:gd name="T49" fmla="*/ 0 h 880"/>
                  <a:gd name="T50" fmla="*/ 628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404 w 1190"/>
                  <a:gd name="T1" fmla="*/ 0 h 500"/>
                  <a:gd name="T2" fmla="*/ 4796 w 1190"/>
                  <a:gd name="T3" fmla="*/ 1114 h 500"/>
                  <a:gd name="T4" fmla="*/ 4334 w 1190"/>
                  <a:gd name="T5" fmla="*/ 1137 h 500"/>
                  <a:gd name="T6" fmla="*/ 0 w 1190"/>
                  <a:gd name="T7" fmla="*/ 61 h 500"/>
                  <a:gd name="T8" fmla="*/ 404 w 1190"/>
                  <a:gd name="T9" fmla="*/ 0 h 500"/>
                  <a:gd name="T10" fmla="*/ 404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471 w 160"/>
                  <a:gd name="T1" fmla="*/ 0 h 335"/>
                  <a:gd name="T2" fmla="*/ 77 w 160"/>
                  <a:gd name="T3" fmla="*/ 239 h 335"/>
                  <a:gd name="T4" fmla="*/ 0 w 160"/>
                  <a:gd name="T5" fmla="*/ 515 h 335"/>
                  <a:gd name="T6" fmla="*/ 135 w 160"/>
                  <a:gd name="T7" fmla="*/ 704 h 335"/>
                  <a:gd name="T8" fmla="*/ 380 w 160"/>
                  <a:gd name="T9" fmla="*/ 751 h 335"/>
                  <a:gd name="T10" fmla="*/ 308 w 160"/>
                  <a:gd name="T11" fmla="*/ 344 h 335"/>
                  <a:gd name="T12" fmla="*/ 648 w 160"/>
                  <a:gd name="T13" fmla="*/ 39 h 335"/>
                  <a:gd name="T14" fmla="*/ 471 w 160"/>
                  <a:gd name="T15" fmla="*/ 0 h 335"/>
                  <a:gd name="T16" fmla="*/ 471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57 w 489"/>
                  <a:gd name="T1" fmla="*/ 79 h 296"/>
                  <a:gd name="T2" fmla="*/ 637 w 489"/>
                  <a:gd name="T3" fmla="*/ 151 h 296"/>
                  <a:gd name="T4" fmla="*/ 1292 w 489"/>
                  <a:gd name="T5" fmla="*/ 314 h 296"/>
                  <a:gd name="T6" fmla="*/ 1755 w 489"/>
                  <a:gd name="T7" fmla="*/ 557 h 296"/>
                  <a:gd name="T8" fmla="*/ 1300 w 489"/>
                  <a:gd name="T9" fmla="*/ 526 h 296"/>
                  <a:gd name="T10" fmla="*/ 553 w 489"/>
                  <a:gd name="T11" fmla="*/ 334 h 296"/>
                  <a:gd name="T12" fmla="*/ 199 w 489"/>
                  <a:gd name="T13" fmla="*/ 183 h 296"/>
                  <a:gd name="T14" fmla="*/ 425 w 489"/>
                  <a:gd name="T15" fmla="*/ 373 h 296"/>
                  <a:gd name="T16" fmla="*/ 1084 w 489"/>
                  <a:gd name="T17" fmla="*/ 617 h 296"/>
                  <a:gd name="T18" fmla="*/ 1857 w 489"/>
                  <a:gd name="T19" fmla="*/ 678 h 296"/>
                  <a:gd name="T20" fmla="*/ 1949 w 489"/>
                  <a:gd name="T21" fmla="*/ 512 h 296"/>
                  <a:gd name="T22" fmla="*/ 1571 w 489"/>
                  <a:gd name="T23" fmla="*/ 275 h 296"/>
                  <a:gd name="T24" fmla="*/ 677 w 489"/>
                  <a:gd name="T25" fmla="*/ 39 h 296"/>
                  <a:gd name="T26" fmla="*/ 0 w 489"/>
                  <a:gd name="T27" fmla="*/ 0 h 296"/>
                  <a:gd name="T28" fmla="*/ 57 w 489"/>
                  <a:gd name="T29" fmla="*/ 79 h 296"/>
                  <a:gd name="T30" fmla="*/ 57 w 489"/>
                  <a:gd name="T31" fmla="*/ 79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313 w 794"/>
                <a:gd name="T1" fmla="*/ 99 h 414"/>
                <a:gd name="T2" fmla="*/ 280 w 794"/>
                <a:gd name="T3" fmla="*/ 80 h 414"/>
                <a:gd name="T4" fmla="*/ 219 w 794"/>
                <a:gd name="T5" fmla="*/ 52 h 414"/>
                <a:gd name="T6" fmla="*/ 28 w 794"/>
                <a:gd name="T7" fmla="*/ 0 h 414"/>
                <a:gd name="T8" fmla="*/ 9 w 794"/>
                <a:gd name="T9" fmla="*/ 5 h 414"/>
                <a:gd name="T10" fmla="*/ 0 w 794"/>
                <a:gd name="T11" fmla="*/ 21 h 414"/>
                <a:gd name="T12" fmla="*/ 10 w 794"/>
                <a:gd name="T13" fmla="*/ 39 h 414"/>
                <a:gd name="T14" fmla="*/ 225 w 794"/>
                <a:gd name="T15" fmla="*/ 103 h 414"/>
                <a:gd name="T16" fmla="*/ 272 w 794"/>
                <a:gd name="T17" fmla="*/ 98 h 414"/>
                <a:gd name="T18" fmla="*/ 310 w 794"/>
                <a:gd name="T19" fmla="*/ 104 h 414"/>
                <a:gd name="T20" fmla="*/ 313 w 794"/>
                <a:gd name="T21" fmla="*/ 99 h 414"/>
                <a:gd name="T22" fmla="*/ 313 w 794"/>
                <a:gd name="T23" fmla="*/ 99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3 w 1586"/>
                <a:gd name="T1" fmla="*/ 0 h 821"/>
                <a:gd name="T2" fmla="*/ 32 w 1586"/>
                <a:gd name="T3" fmla="*/ 8 h 821"/>
                <a:gd name="T4" fmla="*/ 35 w 1586"/>
                <a:gd name="T5" fmla="*/ 10 h 821"/>
                <a:gd name="T6" fmla="*/ 39 w 1586"/>
                <a:gd name="T7" fmla="*/ 12 h 821"/>
                <a:gd name="T8" fmla="*/ 38 w 1586"/>
                <a:gd name="T9" fmla="*/ 13 h 821"/>
                <a:gd name="T10" fmla="*/ 33 w 1586"/>
                <a:gd name="T11" fmla="*/ 12 h 821"/>
                <a:gd name="T12" fmla="*/ 28 w 1586"/>
                <a:gd name="T13" fmla="*/ 13 h 821"/>
                <a:gd name="T14" fmla="*/ 1 w 1586"/>
                <a:gd name="T15" fmla="*/ 5 h 821"/>
                <a:gd name="T16" fmla="*/ 0 w 1586"/>
                <a:gd name="T17" fmla="*/ 2 h 821"/>
                <a:gd name="T18" fmla="*/ 1 w 1586"/>
                <a:gd name="T19" fmla="*/ 0 h 821"/>
                <a:gd name="T20" fmla="*/ 3 w 1586"/>
                <a:gd name="T21" fmla="*/ 0 h 821"/>
                <a:gd name="T22" fmla="*/ 3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2"/>
              <a:ext cx="416" cy="265"/>
            </a:xfrm>
            <a:custGeom>
              <a:avLst/>
              <a:gdLst>
                <a:gd name="T0" fmla="*/ 0 w 1049"/>
                <a:gd name="T1" fmla="*/ 5 h 747"/>
                <a:gd name="T2" fmla="*/ 23 w 1049"/>
                <a:gd name="T3" fmla="*/ 12 h 747"/>
                <a:gd name="T4" fmla="*/ 23 w 1049"/>
                <a:gd name="T5" fmla="*/ 9 h 747"/>
                <a:gd name="T6" fmla="*/ 26 w 1049"/>
                <a:gd name="T7" fmla="*/ 7 h 747"/>
                <a:gd name="T8" fmla="*/ 2 w 1049"/>
                <a:gd name="T9" fmla="*/ 0 h 747"/>
                <a:gd name="T10" fmla="*/ 0 w 1049"/>
                <a:gd name="T11" fmla="*/ 2 h 747"/>
                <a:gd name="T12" fmla="*/ 0 w 1049"/>
                <a:gd name="T13" fmla="*/ 5 h 747"/>
                <a:gd name="T14" fmla="*/ 0 w 1049"/>
                <a:gd name="T15" fmla="*/ 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3 w 150"/>
                  <a:gd name="T1" fmla="*/ 0 h 173"/>
                  <a:gd name="T2" fmla="*/ 1 w 150"/>
                  <a:gd name="T3" fmla="*/ 1 h 173"/>
                  <a:gd name="T4" fmla="*/ 0 w 150"/>
                  <a:gd name="T5" fmla="*/ 3 h 173"/>
                  <a:gd name="T6" fmla="*/ 2 w 150"/>
                  <a:gd name="T7" fmla="*/ 2 h 173"/>
                  <a:gd name="T8" fmla="*/ 2 w 150"/>
                  <a:gd name="T9" fmla="*/ 1 h 173"/>
                  <a:gd name="T10" fmla="*/ 4 w 150"/>
                  <a:gd name="T11" fmla="*/ 0 h 173"/>
                  <a:gd name="T12" fmla="*/ 3 w 150"/>
                  <a:gd name="T13" fmla="*/ 0 h 173"/>
                  <a:gd name="T14" fmla="*/ 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4 w 1684"/>
                  <a:gd name="T1" fmla="*/ 0 h 880"/>
                  <a:gd name="T2" fmla="*/ 2 w 1684"/>
                  <a:gd name="T3" fmla="*/ 1 h 880"/>
                  <a:gd name="T4" fmla="*/ 0 w 1684"/>
                  <a:gd name="T5" fmla="*/ 3 h 880"/>
                  <a:gd name="T6" fmla="*/ 2 w 1684"/>
                  <a:gd name="T7" fmla="*/ 6 h 880"/>
                  <a:gd name="T8" fmla="*/ 29 w 1684"/>
                  <a:gd name="T9" fmla="*/ 13 h 880"/>
                  <a:gd name="T10" fmla="*/ 35 w 1684"/>
                  <a:gd name="T11" fmla="*/ 13 h 880"/>
                  <a:gd name="T12" fmla="*/ 40 w 1684"/>
                  <a:gd name="T13" fmla="*/ 14 h 880"/>
                  <a:gd name="T14" fmla="*/ 42 w 1684"/>
                  <a:gd name="T15" fmla="*/ 13 h 880"/>
                  <a:gd name="T16" fmla="*/ 37 w 1684"/>
                  <a:gd name="T17" fmla="*/ 10 h 880"/>
                  <a:gd name="T18" fmla="*/ 35 w 1684"/>
                  <a:gd name="T19" fmla="*/ 8 h 880"/>
                  <a:gd name="T20" fmla="*/ 34 w 1684"/>
                  <a:gd name="T21" fmla="*/ 8 h 880"/>
                  <a:gd name="T22" fmla="*/ 36 w 1684"/>
                  <a:gd name="T23" fmla="*/ 10 h 880"/>
                  <a:gd name="T24" fmla="*/ 39 w 1684"/>
                  <a:gd name="T25" fmla="*/ 13 h 880"/>
                  <a:gd name="T26" fmla="*/ 35 w 1684"/>
                  <a:gd name="T27" fmla="*/ 12 h 880"/>
                  <a:gd name="T28" fmla="*/ 30 w 1684"/>
                  <a:gd name="T29" fmla="*/ 13 h 880"/>
                  <a:gd name="T30" fmla="*/ 31 w 1684"/>
                  <a:gd name="T31" fmla="*/ 10 h 880"/>
                  <a:gd name="T32" fmla="*/ 33 w 1684"/>
                  <a:gd name="T33" fmla="*/ 8 h 880"/>
                  <a:gd name="T34" fmla="*/ 30 w 1684"/>
                  <a:gd name="T35" fmla="*/ 8 h 880"/>
                  <a:gd name="T36" fmla="*/ 29 w 1684"/>
                  <a:gd name="T37" fmla="*/ 10 h 880"/>
                  <a:gd name="T38" fmla="*/ 28 w 1684"/>
                  <a:gd name="T39" fmla="*/ 12 h 880"/>
                  <a:gd name="T40" fmla="*/ 3 w 1684"/>
                  <a:gd name="T41" fmla="*/ 5 h 880"/>
                  <a:gd name="T42" fmla="*/ 2 w 1684"/>
                  <a:gd name="T43" fmla="*/ 4 h 880"/>
                  <a:gd name="T44" fmla="*/ 2 w 1684"/>
                  <a:gd name="T45" fmla="*/ 1 h 880"/>
                  <a:gd name="T46" fmla="*/ 5 w 1684"/>
                  <a:gd name="T47" fmla="*/ 0 h 880"/>
                  <a:gd name="T48" fmla="*/ 4 w 1684"/>
                  <a:gd name="T49" fmla="*/ 0 h 880"/>
                  <a:gd name="T50" fmla="*/ 4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2 w 1190"/>
                  <a:gd name="T1" fmla="*/ 0 h 500"/>
                  <a:gd name="T2" fmla="*/ 29 w 1190"/>
                  <a:gd name="T3" fmla="*/ 7 h 500"/>
                  <a:gd name="T4" fmla="*/ 27 w 1190"/>
                  <a:gd name="T5" fmla="*/ 8 h 500"/>
                  <a:gd name="T6" fmla="*/ 0 w 1190"/>
                  <a:gd name="T7" fmla="*/ 0 h 500"/>
                  <a:gd name="T8" fmla="*/ 2 w 1190"/>
                  <a:gd name="T9" fmla="*/ 0 h 500"/>
                  <a:gd name="T10" fmla="*/ 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3" y="2874"/>
                <a:ext cx="63" cy="118"/>
              </a:xfrm>
              <a:custGeom>
                <a:avLst/>
                <a:gdLst>
                  <a:gd name="T0" fmla="*/ 3 w 160"/>
                  <a:gd name="T1" fmla="*/ 0 h 335"/>
                  <a:gd name="T2" fmla="*/ 0 w 160"/>
                  <a:gd name="T3" fmla="*/ 2 h 335"/>
                  <a:gd name="T4" fmla="*/ 0 w 160"/>
                  <a:gd name="T5" fmla="*/ 4 h 335"/>
                  <a:gd name="T6" fmla="*/ 1 w 160"/>
                  <a:gd name="T7" fmla="*/ 5 h 335"/>
                  <a:gd name="T8" fmla="*/ 2 w 160"/>
                  <a:gd name="T9" fmla="*/ 5 h 335"/>
                  <a:gd name="T10" fmla="*/ 2 w 160"/>
                  <a:gd name="T11" fmla="*/ 2 h 335"/>
                  <a:gd name="T12" fmla="*/ 4 w 160"/>
                  <a:gd name="T13" fmla="*/ 0 h 335"/>
                  <a:gd name="T14" fmla="*/ 3 w 160"/>
                  <a:gd name="T15" fmla="*/ 0 h 335"/>
                  <a:gd name="T16" fmla="*/ 3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6" y="3000"/>
                <a:ext cx="193" cy="104"/>
              </a:xfrm>
              <a:custGeom>
                <a:avLst/>
                <a:gdLst>
                  <a:gd name="T0" fmla="*/ 0 w 489"/>
                  <a:gd name="T1" fmla="*/ 0 h 296"/>
                  <a:gd name="T2" fmla="*/ 4 w 489"/>
                  <a:gd name="T3" fmla="*/ 1 h 296"/>
                  <a:gd name="T4" fmla="*/ 8 w 489"/>
                  <a:gd name="T5" fmla="*/ 2 h 296"/>
                  <a:gd name="T6" fmla="*/ 11 w 489"/>
                  <a:gd name="T7" fmla="*/ 4 h 296"/>
                  <a:gd name="T8" fmla="*/ 8 w 489"/>
                  <a:gd name="T9" fmla="*/ 4 h 296"/>
                  <a:gd name="T10" fmla="*/ 4 w 489"/>
                  <a:gd name="T11" fmla="*/ 2 h 296"/>
                  <a:gd name="T12" fmla="*/ 1 w 489"/>
                  <a:gd name="T13" fmla="*/ 1 h 296"/>
                  <a:gd name="T14" fmla="*/ 3 w 489"/>
                  <a:gd name="T15" fmla="*/ 2 h 296"/>
                  <a:gd name="T16" fmla="*/ 7 w 489"/>
                  <a:gd name="T17" fmla="*/ 4 h 296"/>
                  <a:gd name="T18" fmla="*/ 11 w 489"/>
                  <a:gd name="T19" fmla="*/ 5 h 296"/>
                  <a:gd name="T20" fmla="*/ 12 w 489"/>
                  <a:gd name="T21" fmla="*/ 4 h 296"/>
                  <a:gd name="T22" fmla="*/ 9 w 489"/>
                  <a:gd name="T23" fmla="*/ 2 h 296"/>
                  <a:gd name="T24" fmla="*/ 4 w 489"/>
                  <a:gd name="T25" fmla="*/ 0 h 296"/>
                  <a:gd name="T26" fmla="*/ 0 w 489"/>
                  <a:gd name="T27" fmla="*/ 0 h 296"/>
                  <a:gd name="T28" fmla="*/ 0 w 489"/>
                  <a:gd name="T29" fmla="*/ 0 h 296"/>
                  <a:gd name="T30" fmla="*/ 0 w 489"/>
                  <a:gd name="T31" fmla="*/ 0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2147483646 w 4288"/>
              <a:gd name="T3" fmla="*/ 2147483646 h 459"/>
              <a:gd name="T4" fmla="*/ 2147483646 w 4288"/>
              <a:gd name="T5" fmla="*/ 2147483646 h 459"/>
              <a:gd name="T6" fmla="*/ 2147483646 w 4288"/>
              <a:gd name="T7" fmla="*/ 2147483646 h 459"/>
              <a:gd name="T8" fmla="*/ 2147483646 w 4288"/>
              <a:gd name="T9" fmla="*/ 2147483646 h 459"/>
              <a:gd name="T10" fmla="*/ 2147483646 w 4288"/>
              <a:gd name="T11" fmla="*/ 2147483646 h 459"/>
              <a:gd name="T12" fmla="*/ 2147483646 w 4288"/>
              <a:gd name="T13" fmla="*/ 2147483646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2147483646 h 240"/>
              <a:gd name="T2" fmla="*/ 2147483646 w 560"/>
              <a:gd name="T3" fmla="*/ 2147483646 h 240"/>
              <a:gd name="T4" fmla="*/ 2147483646 w 560"/>
              <a:gd name="T5" fmla="*/ 2147483646 h 240"/>
              <a:gd name="T6" fmla="*/ 2147483646 w 560"/>
              <a:gd name="T7" fmla="*/ 2147483646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3300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4E98E06-77E7-43B2-94E0-CB5288C7B33E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048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CE03909-5D84-4CFF-8487-D02A040D8E96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2874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5CE621-AE7B-4D6A-A6ED-87C068FA5F96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59718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6A7914-0F80-41BC-9AE6-F2901D9DFC52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97612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A96EA4-DE3D-4BE5-89DB-287957B99239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6263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2DEB3B0-06CB-4989-9E65-1521988784D8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15521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32FD83-8B15-4002-9593-DEE0533FB140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626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A4EE2E-ABE5-4FCD-909A-3A3674DCC23C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56079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5185A8-62B3-4780-87A0-17963B476F13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88669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972773-CB4E-4650-9AB6-F3E4F0E1BE2A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8045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47C2DC-B7D7-4439-A818-6FE351C4434D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62018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C988BF-F464-445A-927F-435C449331D8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6676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D29DA-8585-4AB1-B1A2-FFD5902B3CBC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ECD9F-CDFC-4E31-8357-E7BA83D1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571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2147483646 w 2903"/>
              <a:gd name="T1" fmla="*/ 2147483646 h 3686"/>
              <a:gd name="T2" fmla="*/ 2147483646 w 2903"/>
              <a:gd name="T3" fmla="*/ 2147483646 h 3686"/>
              <a:gd name="T4" fmla="*/ 2147483646 w 2903"/>
              <a:gd name="T5" fmla="*/ 0 h 3686"/>
              <a:gd name="T6" fmla="*/ 2147483646 w 2903"/>
              <a:gd name="T7" fmla="*/ 2147483646 h 3686"/>
              <a:gd name="T8" fmla="*/ 2147483646 w 2903"/>
              <a:gd name="T9" fmla="*/ 2147483646 h 3686"/>
              <a:gd name="T10" fmla="*/ 0 w 2903"/>
              <a:gd name="T11" fmla="*/ 2147483646 h 3686"/>
              <a:gd name="T12" fmla="*/ 2147483646 w 2903"/>
              <a:gd name="T13" fmla="*/ 2147483646 h 3686"/>
              <a:gd name="T14" fmla="*/ 2147483646 w 2903"/>
              <a:gd name="T15" fmla="*/ 2147483646 h 3686"/>
              <a:gd name="T16" fmla="*/ 2147483646 w 2903"/>
              <a:gd name="T17" fmla="*/ 2147483646 h 3686"/>
              <a:gd name="T18" fmla="*/ 2147483646 w 2903"/>
              <a:gd name="T19" fmla="*/ 2147483646 h 3686"/>
              <a:gd name="T20" fmla="*/ 2147483646 w 2903"/>
              <a:gd name="T21" fmla="*/ 214748364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9A47C7F-C1FB-4B5F-9586-082746FDE452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2147483646 w 2911"/>
              <a:gd name="T1" fmla="*/ 0 h 3703"/>
              <a:gd name="T2" fmla="*/ 2147483646 w 2911"/>
              <a:gd name="T3" fmla="*/ 2147483646 h 3703"/>
              <a:gd name="T4" fmla="*/ 2147483646 w 2911"/>
              <a:gd name="T5" fmla="*/ 2147483646 h 3703"/>
              <a:gd name="T6" fmla="*/ 0 w 2911"/>
              <a:gd name="T7" fmla="*/ 2147483646 h 3703"/>
              <a:gd name="T8" fmla="*/ 2147483646 w 2911"/>
              <a:gd name="T9" fmla="*/ 2147483646 h 3703"/>
              <a:gd name="T10" fmla="*/ 2147483646 w 2911"/>
              <a:gd name="T11" fmla="*/ 2147483646 h 3703"/>
              <a:gd name="T12" fmla="*/ 2147483646 w 2911"/>
              <a:gd name="T13" fmla="*/ 2147483646 h 3703"/>
              <a:gd name="T14" fmla="*/ 2147483646 w 2911"/>
              <a:gd name="T15" fmla="*/ 2147483646 h 3703"/>
              <a:gd name="T16" fmla="*/ 2147483646 w 2911"/>
              <a:gd name="T17" fmla="*/ 2147483646 h 3703"/>
              <a:gd name="T18" fmla="*/ 2147483646 w 2911"/>
              <a:gd name="T19" fmla="*/ 0 h 3703"/>
              <a:gd name="T20" fmla="*/ 2147483646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2147483646 h 2777"/>
              <a:gd name="T2" fmla="*/ 2147483646 w 2561"/>
              <a:gd name="T3" fmla="*/ 2147483646 h 2777"/>
              <a:gd name="T4" fmla="*/ 2147483646 w 2561"/>
              <a:gd name="T5" fmla="*/ 2147483646 h 2777"/>
              <a:gd name="T6" fmla="*/ 2147483646 w 2561"/>
              <a:gd name="T7" fmla="*/ 2147483646 h 2777"/>
              <a:gd name="T8" fmla="*/ 2147483646 w 2561"/>
              <a:gd name="T9" fmla="*/ 2147483646 h 2777"/>
              <a:gd name="T10" fmla="*/ 2147483646 w 2561"/>
              <a:gd name="T11" fmla="*/ 0 h 2777"/>
              <a:gd name="T12" fmla="*/ 0 w 2561"/>
              <a:gd name="T13" fmla="*/ 2147483646 h 2777"/>
              <a:gd name="T14" fmla="*/ 0 w 2561"/>
              <a:gd name="T15" fmla="*/ 2147483646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100 w 2177"/>
                <a:gd name="T1" fmla="*/ 79 h 1298"/>
                <a:gd name="T2" fmla="*/ 89 w 2177"/>
                <a:gd name="T3" fmla="*/ 70 h 1298"/>
                <a:gd name="T4" fmla="*/ 84 w 2177"/>
                <a:gd name="T5" fmla="*/ 30 h 1298"/>
                <a:gd name="T6" fmla="*/ 134 w 2177"/>
                <a:gd name="T7" fmla="*/ 21 h 1298"/>
                <a:gd name="T8" fmla="*/ 137 w 2177"/>
                <a:gd name="T9" fmla="*/ 13 h 1298"/>
                <a:gd name="T10" fmla="*/ 132 w 2177"/>
                <a:gd name="T11" fmla="*/ 7 h 1298"/>
                <a:gd name="T12" fmla="*/ 80 w 2177"/>
                <a:gd name="T13" fmla="*/ 14 h 1298"/>
                <a:gd name="T14" fmla="*/ 77 w 2177"/>
                <a:gd name="T15" fmla="*/ 2 h 1298"/>
                <a:gd name="T16" fmla="*/ 68 w 2177"/>
                <a:gd name="T17" fmla="*/ 0 h 1298"/>
                <a:gd name="T18" fmla="*/ 60 w 2177"/>
                <a:gd name="T19" fmla="*/ 2 h 1298"/>
                <a:gd name="T20" fmla="*/ 56 w 2177"/>
                <a:gd name="T21" fmla="*/ 7 h 1298"/>
                <a:gd name="T22" fmla="*/ 59 w 2177"/>
                <a:gd name="T23" fmla="*/ 18 h 1298"/>
                <a:gd name="T24" fmla="*/ 42 w 2177"/>
                <a:gd name="T25" fmla="*/ 28 h 1298"/>
                <a:gd name="T26" fmla="*/ 62 w 2177"/>
                <a:gd name="T27" fmla="*/ 30 h 1298"/>
                <a:gd name="T28" fmla="*/ 70 w 2177"/>
                <a:gd name="T29" fmla="*/ 56 h 1298"/>
                <a:gd name="T30" fmla="*/ 9 w 2177"/>
                <a:gd name="T31" fmla="*/ 30 h 1298"/>
                <a:gd name="T32" fmla="*/ 3 w 2177"/>
                <a:gd name="T33" fmla="*/ 32 h 1298"/>
                <a:gd name="T34" fmla="*/ 0 w 2177"/>
                <a:gd name="T35" fmla="*/ 40 h 1298"/>
                <a:gd name="T36" fmla="*/ 4 w 2177"/>
                <a:gd name="T37" fmla="*/ 49 h 1298"/>
                <a:gd name="T38" fmla="*/ 72 w 2177"/>
                <a:gd name="T39" fmla="*/ 81 h 1298"/>
                <a:gd name="T40" fmla="*/ 87 w 2177"/>
                <a:gd name="T41" fmla="*/ 79 h 1298"/>
                <a:gd name="T42" fmla="*/ 99 w 2177"/>
                <a:gd name="T43" fmla="*/ 82 h 1298"/>
                <a:gd name="T44" fmla="*/ 100 w 2177"/>
                <a:gd name="T45" fmla="*/ 79 h 1298"/>
                <a:gd name="T46" fmla="*/ 100 w 2177"/>
                <a:gd name="T47" fmla="*/ 79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1 h 258"/>
                <a:gd name="T2" fmla="*/ 7 w 143"/>
                <a:gd name="T3" fmla="*/ 0 h 258"/>
                <a:gd name="T4" fmla="*/ 8 w 143"/>
                <a:gd name="T5" fmla="*/ 15 h 258"/>
                <a:gd name="T6" fmla="*/ 0 w 143"/>
                <a:gd name="T7" fmla="*/ 17 h 258"/>
                <a:gd name="T8" fmla="*/ 0 w 143"/>
                <a:gd name="T9" fmla="*/ 1 h 258"/>
                <a:gd name="T10" fmla="*/ 0 w 143"/>
                <a:gd name="T11" fmla="*/ 1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8 w 1586"/>
                <a:gd name="T1" fmla="*/ 0 h 821"/>
                <a:gd name="T2" fmla="*/ 83 w 1586"/>
                <a:gd name="T3" fmla="*/ 32 h 821"/>
                <a:gd name="T4" fmla="*/ 89 w 1586"/>
                <a:gd name="T5" fmla="*/ 39 h 821"/>
                <a:gd name="T6" fmla="*/ 99 w 1586"/>
                <a:gd name="T7" fmla="*/ 49 h 821"/>
                <a:gd name="T8" fmla="*/ 97 w 1586"/>
                <a:gd name="T9" fmla="*/ 51 h 821"/>
                <a:gd name="T10" fmla="*/ 84 w 1586"/>
                <a:gd name="T11" fmla="*/ 49 h 821"/>
                <a:gd name="T12" fmla="*/ 71 w 1586"/>
                <a:gd name="T13" fmla="*/ 50 h 821"/>
                <a:gd name="T14" fmla="*/ 2 w 1586"/>
                <a:gd name="T15" fmla="*/ 18 h 821"/>
                <a:gd name="T16" fmla="*/ 0 w 1586"/>
                <a:gd name="T17" fmla="*/ 9 h 821"/>
                <a:gd name="T18" fmla="*/ 2 w 1586"/>
                <a:gd name="T19" fmla="*/ 2 h 821"/>
                <a:gd name="T20" fmla="*/ 8 w 1586"/>
                <a:gd name="T21" fmla="*/ 0 h 821"/>
                <a:gd name="T22" fmla="*/ 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21 h 747"/>
                <a:gd name="T2" fmla="*/ 58 w 1049"/>
                <a:gd name="T3" fmla="*/ 47 h 747"/>
                <a:gd name="T4" fmla="*/ 59 w 1049"/>
                <a:gd name="T5" fmla="*/ 34 h 747"/>
                <a:gd name="T6" fmla="*/ 66 w 1049"/>
                <a:gd name="T7" fmla="*/ 27 h 747"/>
                <a:gd name="T8" fmla="*/ 5 w 1049"/>
                <a:gd name="T9" fmla="*/ 0 h 747"/>
                <a:gd name="T10" fmla="*/ 0 w 1049"/>
                <a:gd name="T11" fmla="*/ 8 h 747"/>
                <a:gd name="T12" fmla="*/ 0 w 1049"/>
                <a:gd name="T13" fmla="*/ 21 h 747"/>
                <a:gd name="T14" fmla="*/ 0 w 1049"/>
                <a:gd name="T15" fmla="*/ 21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2 h 241"/>
                <a:gd name="T2" fmla="*/ 9 w 272"/>
                <a:gd name="T3" fmla="*/ 0 h 241"/>
                <a:gd name="T4" fmla="*/ 15 w 272"/>
                <a:gd name="T5" fmla="*/ 3 h 241"/>
                <a:gd name="T6" fmla="*/ 16 w 272"/>
                <a:gd name="T7" fmla="*/ 9 h 241"/>
                <a:gd name="T8" fmla="*/ 10 w 272"/>
                <a:gd name="T9" fmla="*/ 10 h 241"/>
                <a:gd name="T10" fmla="*/ 2 w 272"/>
                <a:gd name="T11" fmla="*/ 16 h 241"/>
                <a:gd name="T12" fmla="*/ 0 w 272"/>
                <a:gd name="T13" fmla="*/ 2 h 241"/>
                <a:gd name="T14" fmla="*/ 0 w 272"/>
                <a:gd name="T15" fmla="*/ 2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10 w 152"/>
                <a:gd name="T1" fmla="*/ 1 h 224"/>
                <a:gd name="T2" fmla="*/ 10 w 152"/>
                <a:gd name="T3" fmla="*/ 14 h 224"/>
                <a:gd name="T4" fmla="*/ 0 w 152"/>
                <a:gd name="T5" fmla="*/ 1 h 224"/>
                <a:gd name="T6" fmla="*/ 5 w 152"/>
                <a:gd name="T7" fmla="*/ 0 h 224"/>
                <a:gd name="T8" fmla="*/ 10 w 152"/>
                <a:gd name="T9" fmla="*/ 1 h 224"/>
                <a:gd name="T10" fmla="*/ 10 w 152"/>
                <a:gd name="T11" fmla="*/ 1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5 h 764"/>
                <a:gd name="T2" fmla="*/ 6 w 386"/>
                <a:gd name="T3" fmla="*/ 0 h 764"/>
                <a:gd name="T4" fmla="*/ 15 w 386"/>
                <a:gd name="T5" fmla="*/ 1 h 764"/>
                <a:gd name="T6" fmla="*/ 25 w 386"/>
                <a:gd name="T7" fmla="*/ 48 h 764"/>
                <a:gd name="T8" fmla="*/ 18 w 386"/>
                <a:gd name="T9" fmla="*/ 46 h 764"/>
                <a:gd name="T10" fmla="*/ 10 w 386"/>
                <a:gd name="T11" fmla="*/ 43 h 764"/>
                <a:gd name="T12" fmla="*/ 0 w 386"/>
                <a:gd name="T13" fmla="*/ 5 h 764"/>
                <a:gd name="T14" fmla="*/ 0 w 386"/>
                <a:gd name="T15" fmla="*/ 5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44 w 728"/>
                <a:gd name="T1" fmla="*/ 0 h 348"/>
                <a:gd name="T2" fmla="*/ 0 w 728"/>
                <a:gd name="T3" fmla="*/ 7 h 348"/>
                <a:gd name="T4" fmla="*/ 2 w 728"/>
                <a:gd name="T5" fmla="*/ 22 h 348"/>
                <a:gd name="T6" fmla="*/ 45 w 728"/>
                <a:gd name="T7" fmla="*/ 15 h 348"/>
                <a:gd name="T8" fmla="*/ 46 w 728"/>
                <a:gd name="T9" fmla="*/ 3 h 348"/>
                <a:gd name="T10" fmla="*/ 44 w 728"/>
                <a:gd name="T11" fmla="*/ 0 h 348"/>
                <a:gd name="T12" fmla="*/ 44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7 w 312"/>
                <a:gd name="T1" fmla="*/ 0 h 135"/>
                <a:gd name="T2" fmla="*/ 0 w 312"/>
                <a:gd name="T3" fmla="*/ 4 h 135"/>
                <a:gd name="T4" fmla="*/ 20 w 312"/>
                <a:gd name="T5" fmla="*/ 8 h 135"/>
                <a:gd name="T6" fmla="*/ 17 w 312"/>
                <a:gd name="T7" fmla="*/ 0 h 135"/>
                <a:gd name="T8" fmla="*/ 17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6 h 175"/>
                    <a:gd name="T2" fmla="*/ 8 w 313"/>
                    <a:gd name="T3" fmla="*/ 0 h 175"/>
                    <a:gd name="T4" fmla="*/ 14 w 313"/>
                    <a:gd name="T5" fmla="*/ 0 h 175"/>
                    <a:gd name="T6" fmla="*/ 19 w 313"/>
                    <a:gd name="T7" fmla="*/ 1 h 175"/>
                    <a:gd name="T8" fmla="*/ 20 w 313"/>
                    <a:gd name="T9" fmla="*/ 5 h 175"/>
                    <a:gd name="T10" fmla="*/ 11 w 313"/>
                    <a:gd name="T11" fmla="*/ 4 h 175"/>
                    <a:gd name="T12" fmla="*/ 5 w 313"/>
                    <a:gd name="T13" fmla="*/ 6 h 175"/>
                    <a:gd name="T14" fmla="*/ 1 w 313"/>
                    <a:gd name="T15" fmla="*/ 10 h 175"/>
                    <a:gd name="T16" fmla="*/ 0 w 313"/>
                    <a:gd name="T17" fmla="*/ 6 h 175"/>
                    <a:gd name="T18" fmla="*/ 0 w 313"/>
                    <a:gd name="T19" fmla="*/ 6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3 h 266"/>
                    <a:gd name="T2" fmla="*/ 10 w 230"/>
                    <a:gd name="T3" fmla="*/ 17 h 266"/>
                    <a:gd name="T4" fmla="*/ 15 w 230"/>
                    <a:gd name="T5" fmla="*/ 16 h 266"/>
                    <a:gd name="T6" fmla="*/ 14 w 230"/>
                    <a:gd name="T7" fmla="*/ 2 h 266"/>
                    <a:gd name="T8" fmla="*/ 11 w 230"/>
                    <a:gd name="T9" fmla="*/ 0 h 266"/>
                    <a:gd name="T10" fmla="*/ 12 w 230"/>
                    <a:gd name="T11" fmla="*/ 13 h 266"/>
                    <a:gd name="T12" fmla="*/ 5 w 230"/>
                    <a:gd name="T13" fmla="*/ 1 h 266"/>
                    <a:gd name="T14" fmla="*/ 0 w 230"/>
                    <a:gd name="T15" fmla="*/ 3 h 266"/>
                    <a:gd name="T16" fmla="*/ 0 w 230"/>
                    <a:gd name="T17" fmla="*/ 3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2 h 234"/>
                    <a:gd name="T2" fmla="*/ 2 w 87"/>
                    <a:gd name="T3" fmla="*/ 6 h 234"/>
                    <a:gd name="T4" fmla="*/ 2 w 87"/>
                    <a:gd name="T5" fmla="*/ 10 h 234"/>
                    <a:gd name="T6" fmla="*/ 1 w 87"/>
                    <a:gd name="T7" fmla="*/ 15 h 234"/>
                    <a:gd name="T8" fmla="*/ 5 w 87"/>
                    <a:gd name="T9" fmla="*/ 14 h 234"/>
                    <a:gd name="T10" fmla="*/ 5 w 87"/>
                    <a:gd name="T11" fmla="*/ 8 h 234"/>
                    <a:gd name="T12" fmla="*/ 2 w 87"/>
                    <a:gd name="T13" fmla="*/ 0 h 234"/>
                    <a:gd name="T14" fmla="*/ 0 w 87"/>
                    <a:gd name="T15" fmla="*/ 2 h 234"/>
                    <a:gd name="T16" fmla="*/ 0 w 87"/>
                    <a:gd name="T17" fmla="*/ 2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7 w 1190"/>
                  <a:gd name="T1" fmla="*/ 0 h 500"/>
                  <a:gd name="T2" fmla="*/ 75 w 1190"/>
                  <a:gd name="T3" fmla="*/ 31 h 500"/>
                  <a:gd name="T4" fmla="*/ 68 w 1190"/>
                  <a:gd name="T5" fmla="*/ 32 h 500"/>
                  <a:gd name="T6" fmla="*/ 0 w 1190"/>
                  <a:gd name="T7" fmla="*/ 2 h 500"/>
                  <a:gd name="T8" fmla="*/ 7 w 1190"/>
                  <a:gd name="T9" fmla="*/ 0 h 500"/>
                  <a:gd name="T10" fmla="*/ 7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0 w 489"/>
                  <a:gd name="T1" fmla="*/ 3 h 296"/>
                  <a:gd name="T2" fmla="*/ 10 w 489"/>
                  <a:gd name="T3" fmla="*/ 5 h 296"/>
                  <a:gd name="T4" fmla="*/ 20 w 489"/>
                  <a:gd name="T5" fmla="*/ 9 h 296"/>
                  <a:gd name="T6" fmla="*/ 27 w 489"/>
                  <a:gd name="T7" fmla="*/ 16 h 296"/>
                  <a:gd name="T8" fmla="*/ 20 w 489"/>
                  <a:gd name="T9" fmla="*/ 15 h 296"/>
                  <a:gd name="T10" fmla="*/ 8 w 489"/>
                  <a:gd name="T11" fmla="*/ 10 h 296"/>
                  <a:gd name="T12" fmla="*/ 3 w 489"/>
                  <a:gd name="T13" fmla="*/ 5 h 296"/>
                  <a:gd name="T14" fmla="*/ 6 w 489"/>
                  <a:gd name="T15" fmla="*/ 11 h 296"/>
                  <a:gd name="T16" fmla="*/ 17 w 489"/>
                  <a:gd name="T17" fmla="*/ 17 h 296"/>
                  <a:gd name="T18" fmla="*/ 29 w 489"/>
                  <a:gd name="T19" fmla="*/ 19 h 296"/>
                  <a:gd name="T20" fmla="*/ 30 w 489"/>
                  <a:gd name="T21" fmla="*/ 14 h 296"/>
                  <a:gd name="T22" fmla="*/ 24 w 489"/>
                  <a:gd name="T23" fmla="*/ 8 h 296"/>
                  <a:gd name="T24" fmla="*/ 10 w 489"/>
                  <a:gd name="T25" fmla="*/ 2 h 296"/>
                  <a:gd name="T26" fmla="*/ 0 w 489"/>
                  <a:gd name="T27" fmla="*/ 0 h 296"/>
                  <a:gd name="T28" fmla="*/ 0 w 489"/>
                  <a:gd name="T29" fmla="*/ 3 h 296"/>
                  <a:gd name="T30" fmla="*/ 0 w 489"/>
                  <a:gd name="T31" fmla="*/ 3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2 w 213"/>
                  <a:gd name="T1" fmla="*/ 0 h 478"/>
                  <a:gd name="T2" fmla="*/ 6 w 213"/>
                  <a:gd name="T3" fmla="*/ 1 h 478"/>
                  <a:gd name="T4" fmla="*/ 5 w 213"/>
                  <a:gd name="T5" fmla="*/ 12 h 478"/>
                  <a:gd name="T6" fmla="*/ 7 w 213"/>
                  <a:gd name="T7" fmla="*/ 20 h 478"/>
                  <a:gd name="T8" fmla="*/ 14 w 213"/>
                  <a:gd name="T9" fmla="*/ 28 h 478"/>
                  <a:gd name="T10" fmla="*/ 7 w 213"/>
                  <a:gd name="T11" fmla="*/ 29 h 478"/>
                  <a:gd name="T12" fmla="*/ 2 w 213"/>
                  <a:gd name="T13" fmla="*/ 21 h 478"/>
                  <a:gd name="T14" fmla="*/ 0 w 213"/>
                  <a:gd name="T15" fmla="*/ 3 h 478"/>
                  <a:gd name="T16" fmla="*/ 2 w 213"/>
                  <a:gd name="T17" fmla="*/ 0 h 478"/>
                  <a:gd name="T18" fmla="*/ 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7 w 150"/>
                    <a:gd name="T1" fmla="*/ 0 h 173"/>
                    <a:gd name="T2" fmla="*/ 3 w 150"/>
                    <a:gd name="T3" fmla="*/ 5 h 173"/>
                    <a:gd name="T4" fmla="*/ 0 w 150"/>
                    <a:gd name="T5" fmla="*/ 11 h 173"/>
                    <a:gd name="T6" fmla="*/ 5 w 150"/>
                    <a:gd name="T7" fmla="*/ 10 h 173"/>
                    <a:gd name="T8" fmla="*/ 7 w 150"/>
                    <a:gd name="T9" fmla="*/ 6 h 173"/>
                    <a:gd name="T10" fmla="*/ 10 w 150"/>
                    <a:gd name="T11" fmla="*/ 2 h 173"/>
                    <a:gd name="T12" fmla="*/ 7 w 150"/>
                    <a:gd name="T13" fmla="*/ 0 h 173"/>
                    <a:gd name="T14" fmla="*/ 7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10 w 1684"/>
                    <a:gd name="T1" fmla="*/ 0 h 880"/>
                    <a:gd name="T2" fmla="*/ 4 w 1684"/>
                    <a:gd name="T3" fmla="*/ 4 h 880"/>
                    <a:gd name="T4" fmla="*/ 0 w 1684"/>
                    <a:gd name="T5" fmla="*/ 13 h 880"/>
                    <a:gd name="T6" fmla="*/ 5 w 1684"/>
                    <a:gd name="T7" fmla="*/ 23 h 880"/>
                    <a:gd name="T8" fmla="*/ 74 w 1684"/>
                    <a:gd name="T9" fmla="*/ 55 h 880"/>
                    <a:gd name="T10" fmla="*/ 89 w 1684"/>
                    <a:gd name="T11" fmla="*/ 53 h 880"/>
                    <a:gd name="T12" fmla="*/ 101 w 1684"/>
                    <a:gd name="T13" fmla="*/ 55 h 880"/>
                    <a:gd name="T14" fmla="*/ 106 w 1684"/>
                    <a:gd name="T15" fmla="*/ 51 h 880"/>
                    <a:gd name="T16" fmla="*/ 94 w 1684"/>
                    <a:gd name="T17" fmla="*/ 42 h 880"/>
                    <a:gd name="T18" fmla="*/ 90 w 1684"/>
                    <a:gd name="T19" fmla="*/ 32 h 880"/>
                    <a:gd name="T20" fmla="*/ 86 w 1684"/>
                    <a:gd name="T21" fmla="*/ 33 h 880"/>
                    <a:gd name="T22" fmla="*/ 90 w 1684"/>
                    <a:gd name="T23" fmla="*/ 42 h 880"/>
                    <a:gd name="T24" fmla="*/ 99 w 1684"/>
                    <a:gd name="T25" fmla="*/ 51 h 880"/>
                    <a:gd name="T26" fmla="*/ 89 w 1684"/>
                    <a:gd name="T27" fmla="*/ 50 h 880"/>
                    <a:gd name="T28" fmla="*/ 77 w 1684"/>
                    <a:gd name="T29" fmla="*/ 51 h 880"/>
                    <a:gd name="T30" fmla="*/ 79 w 1684"/>
                    <a:gd name="T31" fmla="*/ 41 h 880"/>
                    <a:gd name="T32" fmla="*/ 84 w 1684"/>
                    <a:gd name="T33" fmla="*/ 34 h 880"/>
                    <a:gd name="T34" fmla="*/ 78 w 1684"/>
                    <a:gd name="T35" fmla="*/ 35 h 880"/>
                    <a:gd name="T36" fmla="*/ 73 w 1684"/>
                    <a:gd name="T37" fmla="*/ 42 h 880"/>
                    <a:gd name="T38" fmla="*/ 72 w 1684"/>
                    <a:gd name="T39" fmla="*/ 50 h 880"/>
                    <a:gd name="T40" fmla="*/ 7 w 1684"/>
                    <a:gd name="T41" fmla="*/ 20 h 880"/>
                    <a:gd name="T42" fmla="*/ 5 w 1684"/>
                    <a:gd name="T43" fmla="*/ 14 h 880"/>
                    <a:gd name="T44" fmla="*/ 7 w 1684"/>
                    <a:gd name="T45" fmla="*/ 6 h 880"/>
                    <a:gd name="T46" fmla="*/ 14 w 1684"/>
                    <a:gd name="T47" fmla="*/ 0 h 880"/>
                    <a:gd name="T48" fmla="*/ 10 w 1684"/>
                    <a:gd name="T49" fmla="*/ 0 h 880"/>
                    <a:gd name="T50" fmla="*/ 10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8 w 160"/>
                    <a:gd name="T1" fmla="*/ 0 h 335"/>
                    <a:gd name="T2" fmla="*/ 2 w 160"/>
                    <a:gd name="T3" fmla="*/ 6 h 335"/>
                    <a:gd name="T4" fmla="*/ 0 w 160"/>
                    <a:gd name="T5" fmla="*/ 14 h 335"/>
                    <a:gd name="T6" fmla="*/ 3 w 160"/>
                    <a:gd name="T7" fmla="*/ 19 h 335"/>
                    <a:gd name="T8" fmla="*/ 6 w 160"/>
                    <a:gd name="T9" fmla="*/ 20 h 335"/>
                    <a:gd name="T10" fmla="*/ 5 w 160"/>
                    <a:gd name="T11" fmla="*/ 9 h 335"/>
                    <a:gd name="T12" fmla="*/ 10 w 160"/>
                    <a:gd name="T13" fmla="*/ 1 h 335"/>
                    <a:gd name="T14" fmla="*/ 8 w 160"/>
                    <a:gd name="T15" fmla="*/ 0 h 335"/>
                    <a:gd name="T16" fmla="*/ 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4 w 642"/>
                    <a:gd name="T1" fmla="*/ 56 h 1188"/>
                    <a:gd name="T2" fmla="*/ 0 w 642"/>
                    <a:gd name="T3" fmla="*/ 8 h 1188"/>
                    <a:gd name="T4" fmla="*/ 6 w 642"/>
                    <a:gd name="T5" fmla="*/ 3 h 1188"/>
                    <a:gd name="T6" fmla="*/ 17 w 642"/>
                    <a:gd name="T7" fmla="*/ 0 h 1188"/>
                    <a:gd name="T8" fmla="*/ 25 w 642"/>
                    <a:gd name="T9" fmla="*/ 4 h 1188"/>
                    <a:gd name="T10" fmla="*/ 41 w 642"/>
                    <a:gd name="T11" fmla="*/ 75 h 1188"/>
                    <a:gd name="T12" fmla="*/ 35 w 642"/>
                    <a:gd name="T13" fmla="*/ 69 h 1188"/>
                    <a:gd name="T14" fmla="*/ 23 w 642"/>
                    <a:gd name="T15" fmla="*/ 7 h 1188"/>
                    <a:gd name="T16" fmla="*/ 15 w 642"/>
                    <a:gd name="T17" fmla="*/ 4 h 1188"/>
                    <a:gd name="T18" fmla="*/ 8 w 642"/>
                    <a:gd name="T19" fmla="*/ 5 h 1188"/>
                    <a:gd name="T20" fmla="*/ 5 w 642"/>
                    <a:gd name="T21" fmla="*/ 9 h 1188"/>
                    <a:gd name="T22" fmla="*/ 20 w 642"/>
                    <a:gd name="T23" fmla="*/ 58 h 1188"/>
                    <a:gd name="T24" fmla="*/ 14 w 642"/>
                    <a:gd name="T25" fmla="*/ 56 h 1188"/>
                    <a:gd name="T26" fmla="*/ 14 w 642"/>
                    <a:gd name="T27" fmla="*/ 56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2 h 504"/>
                    <a:gd name="T2" fmla="*/ 5 w 192"/>
                    <a:gd name="T3" fmla="*/ 13 h 504"/>
                    <a:gd name="T4" fmla="*/ 8 w 192"/>
                    <a:gd name="T5" fmla="*/ 20 h 504"/>
                    <a:gd name="T6" fmla="*/ 8 w 192"/>
                    <a:gd name="T7" fmla="*/ 32 h 504"/>
                    <a:gd name="T8" fmla="*/ 12 w 192"/>
                    <a:gd name="T9" fmla="*/ 32 h 504"/>
                    <a:gd name="T10" fmla="*/ 12 w 192"/>
                    <a:gd name="T11" fmla="*/ 23 h 504"/>
                    <a:gd name="T12" fmla="*/ 11 w 192"/>
                    <a:gd name="T13" fmla="*/ 13 h 504"/>
                    <a:gd name="T14" fmla="*/ 7 w 192"/>
                    <a:gd name="T15" fmla="*/ 4 h 504"/>
                    <a:gd name="T16" fmla="*/ 4 w 192"/>
                    <a:gd name="T17" fmla="*/ 0 h 504"/>
                    <a:gd name="T18" fmla="*/ 0 w 192"/>
                    <a:gd name="T19" fmla="*/ 2 h 504"/>
                    <a:gd name="T20" fmla="*/ 0 w 192"/>
                    <a:gd name="T21" fmla="*/ 2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9 w 390"/>
                    <a:gd name="T1" fmla="*/ 0 h 269"/>
                    <a:gd name="T2" fmla="*/ 17 w 390"/>
                    <a:gd name="T3" fmla="*/ 2 h 269"/>
                    <a:gd name="T4" fmla="*/ 16 w 390"/>
                    <a:gd name="T5" fmla="*/ 5 h 269"/>
                    <a:gd name="T6" fmla="*/ 0 w 390"/>
                    <a:gd name="T7" fmla="*/ 11 h 269"/>
                    <a:gd name="T8" fmla="*/ 0 w 390"/>
                    <a:gd name="T9" fmla="*/ 14 h 269"/>
                    <a:gd name="T10" fmla="*/ 18 w 390"/>
                    <a:gd name="T11" fmla="*/ 15 h 269"/>
                    <a:gd name="T12" fmla="*/ 20 w 390"/>
                    <a:gd name="T13" fmla="*/ 17 h 269"/>
                    <a:gd name="T14" fmla="*/ 25 w 390"/>
                    <a:gd name="T15" fmla="*/ 17 h 269"/>
                    <a:gd name="T16" fmla="*/ 24 w 390"/>
                    <a:gd name="T17" fmla="*/ 12 h 269"/>
                    <a:gd name="T18" fmla="*/ 8 w 390"/>
                    <a:gd name="T19" fmla="*/ 11 h 269"/>
                    <a:gd name="T20" fmla="*/ 21 w 390"/>
                    <a:gd name="T21" fmla="*/ 6 h 269"/>
                    <a:gd name="T22" fmla="*/ 19 w 390"/>
                    <a:gd name="T23" fmla="*/ 0 h 269"/>
                    <a:gd name="T24" fmla="*/ 1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9 h 424"/>
                    <a:gd name="T2" fmla="*/ 54 w 941"/>
                    <a:gd name="T3" fmla="*/ 0 h 424"/>
                    <a:gd name="T4" fmla="*/ 58 w 941"/>
                    <a:gd name="T5" fmla="*/ 5 h 424"/>
                    <a:gd name="T6" fmla="*/ 59 w 941"/>
                    <a:gd name="T7" fmla="*/ 12 h 424"/>
                    <a:gd name="T8" fmla="*/ 57 w 941"/>
                    <a:gd name="T9" fmla="*/ 18 h 424"/>
                    <a:gd name="T10" fmla="*/ 4 w 941"/>
                    <a:gd name="T11" fmla="*/ 27 h 424"/>
                    <a:gd name="T12" fmla="*/ 4 w 941"/>
                    <a:gd name="T13" fmla="*/ 24 h 424"/>
                    <a:gd name="T14" fmla="*/ 54 w 941"/>
                    <a:gd name="T15" fmla="*/ 16 h 424"/>
                    <a:gd name="T16" fmla="*/ 56 w 941"/>
                    <a:gd name="T17" fmla="*/ 10 h 424"/>
                    <a:gd name="T18" fmla="*/ 53 w 941"/>
                    <a:gd name="T19" fmla="*/ 4 h 424"/>
                    <a:gd name="T20" fmla="*/ 0 w 941"/>
                    <a:gd name="T21" fmla="*/ 12 h 424"/>
                    <a:gd name="T22" fmla="*/ 0 w 941"/>
                    <a:gd name="T23" fmla="*/ 9 h 424"/>
                    <a:gd name="T24" fmla="*/ 0 w 941"/>
                    <a:gd name="T25" fmla="*/ 9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7 h 173"/>
                    <a:gd name="T2" fmla="*/ 5 w 488"/>
                    <a:gd name="T3" fmla="*/ 10 h 173"/>
                    <a:gd name="T4" fmla="*/ 14 w 488"/>
                    <a:gd name="T5" fmla="*/ 10 h 173"/>
                    <a:gd name="T6" fmla="*/ 27 w 488"/>
                    <a:gd name="T7" fmla="*/ 7 h 173"/>
                    <a:gd name="T8" fmla="*/ 31 w 488"/>
                    <a:gd name="T9" fmla="*/ 2 h 173"/>
                    <a:gd name="T10" fmla="*/ 28 w 488"/>
                    <a:gd name="T11" fmla="*/ 0 h 173"/>
                    <a:gd name="T12" fmla="*/ 16 w 488"/>
                    <a:gd name="T13" fmla="*/ 0 h 173"/>
                    <a:gd name="T14" fmla="*/ 7 w 488"/>
                    <a:gd name="T15" fmla="*/ 0 h 173"/>
                    <a:gd name="T16" fmla="*/ 1 w 488"/>
                    <a:gd name="T17" fmla="*/ 4 h 173"/>
                    <a:gd name="T18" fmla="*/ 7 w 488"/>
                    <a:gd name="T19" fmla="*/ 5 h 173"/>
                    <a:gd name="T20" fmla="*/ 18 w 488"/>
                    <a:gd name="T21" fmla="*/ 3 h 173"/>
                    <a:gd name="T22" fmla="*/ 27 w 488"/>
                    <a:gd name="T23" fmla="*/ 3 h 173"/>
                    <a:gd name="T24" fmla="*/ 17 w 488"/>
                    <a:gd name="T25" fmla="*/ 6 h 173"/>
                    <a:gd name="T26" fmla="*/ 9 w 488"/>
                    <a:gd name="T27" fmla="*/ 7 h 173"/>
                    <a:gd name="T28" fmla="*/ 0 w 488"/>
                    <a:gd name="T29" fmla="*/ 7 h 173"/>
                    <a:gd name="T30" fmla="*/ 0 w 488"/>
                    <a:gd name="T31" fmla="*/ 7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3 w 772"/>
                <a:gd name="T1" fmla="*/ 115 h 3266"/>
                <a:gd name="T2" fmla="*/ 2 w 772"/>
                <a:gd name="T3" fmla="*/ 107 h 3266"/>
                <a:gd name="T4" fmla="*/ 2 w 772"/>
                <a:gd name="T5" fmla="*/ 101 h 3266"/>
                <a:gd name="T6" fmla="*/ 2 w 772"/>
                <a:gd name="T7" fmla="*/ 93 h 3266"/>
                <a:gd name="T8" fmla="*/ 3 w 772"/>
                <a:gd name="T9" fmla="*/ 82 h 3266"/>
                <a:gd name="T10" fmla="*/ 3 w 772"/>
                <a:gd name="T11" fmla="*/ 76 h 3266"/>
                <a:gd name="T12" fmla="*/ 3 w 772"/>
                <a:gd name="T13" fmla="*/ 71 h 3266"/>
                <a:gd name="T14" fmla="*/ 2 w 772"/>
                <a:gd name="T15" fmla="*/ 68 h 3266"/>
                <a:gd name="T16" fmla="*/ 2 w 772"/>
                <a:gd name="T17" fmla="*/ 63 h 3266"/>
                <a:gd name="T18" fmla="*/ 2 w 772"/>
                <a:gd name="T19" fmla="*/ 58 h 3266"/>
                <a:gd name="T20" fmla="*/ 4 w 772"/>
                <a:gd name="T21" fmla="*/ 42 h 3266"/>
                <a:gd name="T22" fmla="*/ 4 w 772"/>
                <a:gd name="T23" fmla="*/ 35 h 3266"/>
                <a:gd name="T24" fmla="*/ 3 w 772"/>
                <a:gd name="T25" fmla="*/ 26 h 3266"/>
                <a:gd name="T26" fmla="*/ 2 w 772"/>
                <a:gd name="T27" fmla="*/ 22 h 3266"/>
                <a:gd name="T28" fmla="*/ 1 w 772"/>
                <a:gd name="T29" fmla="*/ 15 h 3266"/>
                <a:gd name="T30" fmla="*/ 0 w 772"/>
                <a:gd name="T31" fmla="*/ 0 h 3266"/>
                <a:gd name="T32" fmla="*/ 0 w 772"/>
                <a:gd name="T33" fmla="*/ 14 h 3266"/>
                <a:gd name="T34" fmla="*/ 1 w 772"/>
                <a:gd name="T35" fmla="*/ 22 h 3266"/>
                <a:gd name="T36" fmla="*/ 2 w 772"/>
                <a:gd name="T37" fmla="*/ 28 h 3266"/>
                <a:gd name="T38" fmla="*/ 3 w 772"/>
                <a:gd name="T39" fmla="*/ 30 h 3266"/>
                <a:gd name="T40" fmla="*/ 3 w 772"/>
                <a:gd name="T41" fmla="*/ 38 h 3266"/>
                <a:gd name="T42" fmla="*/ 2 w 772"/>
                <a:gd name="T43" fmla="*/ 46 h 3266"/>
                <a:gd name="T44" fmla="*/ 1 w 772"/>
                <a:gd name="T45" fmla="*/ 60 h 3266"/>
                <a:gd name="T46" fmla="*/ 1 w 772"/>
                <a:gd name="T47" fmla="*/ 69 h 3266"/>
                <a:gd name="T48" fmla="*/ 2 w 772"/>
                <a:gd name="T49" fmla="*/ 75 h 3266"/>
                <a:gd name="T50" fmla="*/ 2 w 772"/>
                <a:gd name="T51" fmla="*/ 80 h 3266"/>
                <a:gd name="T52" fmla="*/ 1 w 772"/>
                <a:gd name="T53" fmla="*/ 89 h 3266"/>
                <a:gd name="T54" fmla="*/ 1 w 772"/>
                <a:gd name="T55" fmla="*/ 99 h 3266"/>
                <a:gd name="T56" fmla="*/ 1 w 772"/>
                <a:gd name="T57" fmla="*/ 109 h 3266"/>
                <a:gd name="T58" fmla="*/ 2 w 772"/>
                <a:gd name="T59" fmla="*/ 114 h 3266"/>
                <a:gd name="T60" fmla="*/ 3 w 772"/>
                <a:gd name="T61" fmla="*/ 119 h 3266"/>
                <a:gd name="T62" fmla="*/ 3 w 772"/>
                <a:gd name="T63" fmla="*/ 115 h 3266"/>
                <a:gd name="T64" fmla="*/ 3 w 772"/>
                <a:gd name="T65" fmla="*/ 115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3 w 772"/>
                <a:gd name="T1" fmla="*/ 198 h 3266"/>
                <a:gd name="T2" fmla="*/ 2 w 772"/>
                <a:gd name="T3" fmla="*/ 185 h 3266"/>
                <a:gd name="T4" fmla="*/ 2 w 772"/>
                <a:gd name="T5" fmla="*/ 174 h 3266"/>
                <a:gd name="T6" fmla="*/ 2 w 772"/>
                <a:gd name="T7" fmla="*/ 159 h 3266"/>
                <a:gd name="T8" fmla="*/ 3 w 772"/>
                <a:gd name="T9" fmla="*/ 141 h 3266"/>
                <a:gd name="T10" fmla="*/ 3 w 772"/>
                <a:gd name="T11" fmla="*/ 130 h 3266"/>
                <a:gd name="T12" fmla="*/ 3 w 772"/>
                <a:gd name="T13" fmla="*/ 122 h 3266"/>
                <a:gd name="T14" fmla="*/ 2 w 772"/>
                <a:gd name="T15" fmla="*/ 117 h 3266"/>
                <a:gd name="T16" fmla="*/ 2 w 772"/>
                <a:gd name="T17" fmla="*/ 110 h 3266"/>
                <a:gd name="T18" fmla="*/ 2 w 772"/>
                <a:gd name="T19" fmla="*/ 100 h 3266"/>
                <a:gd name="T20" fmla="*/ 4 w 772"/>
                <a:gd name="T21" fmla="*/ 73 h 3266"/>
                <a:gd name="T22" fmla="*/ 4 w 772"/>
                <a:gd name="T23" fmla="*/ 60 h 3266"/>
                <a:gd name="T24" fmla="*/ 3 w 772"/>
                <a:gd name="T25" fmla="*/ 45 h 3266"/>
                <a:gd name="T26" fmla="*/ 2 w 772"/>
                <a:gd name="T27" fmla="*/ 38 h 3266"/>
                <a:gd name="T28" fmla="*/ 1 w 772"/>
                <a:gd name="T29" fmla="*/ 27 h 3266"/>
                <a:gd name="T30" fmla="*/ 0 w 772"/>
                <a:gd name="T31" fmla="*/ 0 h 3266"/>
                <a:gd name="T32" fmla="*/ 0 w 772"/>
                <a:gd name="T33" fmla="*/ 24 h 3266"/>
                <a:gd name="T34" fmla="*/ 1 w 772"/>
                <a:gd name="T35" fmla="*/ 39 h 3266"/>
                <a:gd name="T36" fmla="*/ 2 w 772"/>
                <a:gd name="T37" fmla="*/ 48 h 3266"/>
                <a:gd name="T38" fmla="*/ 3 w 772"/>
                <a:gd name="T39" fmla="*/ 53 h 3266"/>
                <a:gd name="T40" fmla="*/ 3 w 772"/>
                <a:gd name="T41" fmla="*/ 66 h 3266"/>
                <a:gd name="T42" fmla="*/ 2 w 772"/>
                <a:gd name="T43" fmla="*/ 80 h 3266"/>
                <a:gd name="T44" fmla="*/ 1 w 772"/>
                <a:gd name="T45" fmla="*/ 104 h 3266"/>
                <a:gd name="T46" fmla="*/ 1 w 772"/>
                <a:gd name="T47" fmla="*/ 120 h 3266"/>
                <a:gd name="T48" fmla="*/ 2 w 772"/>
                <a:gd name="T49" fmla="*/ 129 h 3266"/>
                <a:gd name="T50" fmla="*/ 2 w 772"/>
                <a:gd name="T51" fmla="*/ 137 h 3266"/>
                <a:gd name="T52" fmla="*/ 1 w 772"/>
                <a:gd name="T53" fmla="*/ 154 h 3266"/>
                <a:gd name="T54" fmla="*/ 1 w 772"/>
                <a:gd name="T55" fmla="*/ 170 h 3266"/>
                <a:gd name="T56" fmla="*/ 1 w 772"/>
                <a:gd name="T57" fmla="*/ 188 h 3266"/>
                <a:gd name="T58" fmla="*/ 2 w 772"/>
                <a:gd name="T59" fmla="*/ 197 h 3266"/>
                <a:gd name="T60" fmla="*/ 3 w 772"/>
                <a:gd name="T61" fmla="*/ 205 h 3266"/>
                <a:gd name="T62" fmla="*/ 3 w 772"/>
                <a:gd name="T63" fmla="*/ 198 h 3266"/>
                <a:gd name="T64" fmla="*/ 3 w 772"/>
                <a:gd name="T65" fmla="*/ 19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1 w 245"/>
                  <a:gd name="T1" fmla="*/ 0 h 806"/>
                  <a:gd name="T2" fmla="*/ 1 w 245"/>
                  <a:gd name="T3" fmla="*/ 6 h 806"/>
                  <a:gd name="T4" fmla="*/ 0 w 245"/>
                  <a:gd name="T5" fmla="*/ 13 h 806"/>
                  <a:gd name="T6" fmla="*/ 0 w 245"/>
                  <a:gd name="T7" fmla="*/ 13 h 806"/>
                  <a:gd name="T8" fmla="*/ 1 w 245"/>
                  <a:gd name="T9" fmla="*/ 6 h 806"/>
                  <a:gd name="T10" fmla="*/ 1 w 245"/>
                  <a:gd name="T11" fmla="*/ 0 h 806"/>
                  <a:gd name="T12" fmla="*/ 1 w 245"/>
                  <a:gd name="T13" fmla="*/ 0 h 806"/>
                  <a:gd name="T14" fmla="*/ 1 w 245"/>
                  <a:gd name="T15" fmla="*/ 0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1 w 604"/>
                    <a:gd name="T3" fmla="*/ 3 h 349"/>
                    <a:gd name="T4" fmla="*/ 2 w 604"/>
                    <a:gd name="T5" fmla="*/ 6 h 349"/>
                    <a:gd name="T6" fmla="*/ 3 w 604"/>
                    <a:gd name="T7" fmla="*/ 2 h 349"/>
                    <a:gd name="T8" fmla="*/ 2 w 604"/>
                    <a:gd name="T9" fmla="*/ 0 h 349"/>
                    <a:gd name="T10" fmla="*/ 2 w 604"/>
                    <a:gd name="T11" fmla="*/ 3 h 349"/>
                    <a:gd name="T12" fmla="*/ 1 w 604"/>
                    <a:gd name="T13" fmla="*/ 0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48" y="332"/>
                  <a:ext cx="269" cy="438"/>
                </a:xfrm>
                <a:custGeom>
                  <a:avLst/>
                  <a:gdLst>
                    <a:gd name="T0" fmla="*/ 3 w 1064"/>
                    <a:gd name="T1" fmla="*/ 2 h 1230"/>
                    <a:gd name="T2" fmla="*/ 2 w 1064"/>
                    <a:gd name="T3" fmla="*/ 6 h 1230"/>
                    <a:gd name="T4" fmla="*/ 1 w 1064"/>
                    <a:gd name="T5" fmla="*/ 12 h 1230"/>
                    <a:gd name="T6" fmla="*/ 0 w 1064"/>
                    <a:gd name="T7" fmla="*/ 18 h 1230"/>
                    <a:gd name="T8" fmla="*/ 0 w 1064"/>
                    <a:gd name="T9" fmla="*/ 20 h 1230"/>
                    <a:gd name="T10" fmla="*/ 1 w 1064"/>
                    <a:gd name="T11" fmla="*/ 19 h 1230"/>
                    <a:gd name="T12" fmla="*/ 2 w 1064"/>
                    <a:gd name="T13" fmla="*/ 15 h 1230"/>
                    <a:gd name="T14" fmla="*/ 4 w 1064"/>
                    <a:gd name="T15" fmla="*/ 9 h 1230"/>
                    <a:gd name="T16" fmla="*/ 4 w 1064"/>
                    <a:gd name="T17" fmla="*/ 4 h 1230"/>
                    <a:gd name="T18" fmla="*/ 4 w 1064"/>
                    <a:gd name="T19" fmla="*/ 1 h 1230"/>
                    <a:gd name="T20" fmla="*/ 4 w 1064"/>
                    <a:gd name="T21" fmla="*/ 0 h 1230"/>
                    <a:gd name="T22" fmla="*/ 3 w 1064"/>
                    <a:gd name="T23" fmla="*/ 1 h 1230"/>
                    <a:gd name="T24" fmla="*/ 4 w 1064"/>
                    <a:gd name="T25" fmla="*/ 2 h 1230"/>
                    <a:gd name="T26" fmla="*/ 4 w 1064"/>
                    <a:gd name="T27" fmla="*/ 6 h 1230"/>
                    <a:gd name="T28" fmla="*/ 3 w 1064"/>
                    <a:gd name="T29" fmla="*/ 11 h 1230"/>
                    <a:gd name="T30" fmla="*/ 2 w 1064"/>
                    <a:gd name="T31" fmla="*/ 16 h 1230"/>
                    <a:gd name="T32" fmla="*/ 1 w 1064"/>
                    <a:gd name="T33" fmla="*/ 18 h 1230"/>
                    <a:gd name="T34" fmla="*/ 1 w 1064"/>
                    <a:gd name="T35" fmla="*/ 15 h 1230"/>
                    <a:gd name="T36" fmla="*/ 2 w 1064"/>
                    <a:gd name="T37" fmla="*/ 8 h 1230"/>
                    <a:gd name="T38" fmla="*/ 3 w 1064"/>
                    <a:gd name="T39" fmla="*/ 2 h 1230"/>
                    <a:gd name="T40" fmla="*/ 3 w 1064"/>
                    <a:gd name="T41" fmla="*/ 2 h 1230"/>
                    <a:gd name="T42" fmla="*/ 3 w 1064"/>
                    <a:gd name="T43" fmla="*/ 2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58" y="182"/>
                  <a:ext cx="505" cy="898"/>
                </a:xfrm>
                <a:custGeom>
                  <a:avLst/>
                  <a:gdLst>
                    <a:gd name="T0" fmla="*/ 8 w 2002"/>
                    <a:gd name="T1" fmla="*/ 0 h 2521"/>
                    <a:gd name="T2" fmla="*/ 0 w 2002"/>
                    <a:gd name="T3" fmla="*/ 41 h 2521"/>
                    <a:gd name="T4" fmla="*/ 1 w 2002"/>
                    <a:gd name="T5" fmla="*/ 40 h 2521"/>
                    <a:gd name="T6" fmla="*/ 8 w 2002"/>
                    <a:gd name="T7" fmla="*/ 1 h 2521"/>
                    <a:gd name="T8" fmla="*/ 8 w 2002"/>
                    <a:gd name="T9" fmla="*/ 0 h 2521"/>
                    <a:gd name="T10" fmla="*/ 8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1 w 3007"/>
                    <a:gd name="T1" fmla="*/ 46 h 3771"/>
                    <a:gd name="T2" fmla="*/ 2 w 3007"/>
                    <a:gd name="T3" fmla="*/ 46 h 3771"/>
                    <a:gd name="T4" fmla="*/ 3 w 3007"/>
                    <a:gd name="T5" fmla="*/ 48 h 3771"/>
                    <a:gd name="T6" fmla="*/ 3 w 3007"/>
                    <a:gd name="T7" fmla="*/ 46 h 3771"/>
                    <a:gd name="T8" fmla="*/ 2 w 3007"/>
                    <a:gd name="T9" fmla="*/ 43 h 3771"/>
                    <a:gd name="T10" fmla="*/ 3 w 3007"/>
                    <a:gd name="T11" fmla="*/ 44 h 3771"/>
                    <a:gd name="T12" fmla="*/ 4 w 3007"/>
                    <a:gd name="T13" fmla="*/ 46 h 3771"/>
                    <a:gd name="T14" fmla="*/ 12 w 3007"/>
                    <a:gd name="T15" fmla="*/ 7 h 3771"/>
                    <a:gd name="T16" fmla="*/ 10 w 3007"/>
                    <a:gd name="T17" fmla="*/ 2 h 3771"/>
                    <a:gd name="T18" fmla="*/ 9 w 3007"/>
                    <a:gd name="T19" fmla="*/ 0 h 3771"/>
                    <a:gd name="T20" fmla="*/ 11 w 3007"/>
                    <a:gd name="T21" fmla="*/ 1 h 3771"/>
                    <a:gd name="T22" fmla="*/ 12 w 3007"/>
                    <a:gd name="T23" fmla="*/ 7 h 3771"/>
                    <a:gd name="T24" fmla="*/ 3 w 3007"/>
                    <a:gd name="T25" fmla="*/ 53 h 3771"/>
                    <a:gd name="T26" fmla="*/ 2 w 3007"/>
                    <a:gd name="T27" fmla="*/ 55 h 3771"/>
                    <a:gd name="T28" fmla="*/ 1 w 3007"/>
                    <a:gd name="T29" fmla="*/ 61 h 3771"/>
                    <a:gd name="T30" fmla="*/ 0 w 3007"/>
                    <a:gd name="T31" fmla="*/ 59 h 3771"/>
                    <a:gd name="T32" fmla="*/ 1 w 3007"/>
                    <a:gd name="T33" fmla="*/ 58 h 3771"/>
                    <a:gd name="T34" fmla="*/ 2 w 3007"/>
                    <a:gd name="T35" fmla="*/ 55 h 3771"/>
                    <a:gd name="T36" fmla="*/ 1 w 3007"/>
                    <a:gd name="T37" fmla="*/ 53 h 3771"/>
                    <a:gd name="T38" fmla="*/ 1 w 3007"/>
                    <a:gd name="T39" fmla="*/ 51 h 3771"/>
                    <a:gd name="T40" fmla="*/ 2 w 3007"/>
                    <a:gd name="T41" fmla="*/ 53 h 3771"/>
                    <a:gd name="T42" fmla="*/ 2 w 3007"/>
                    <a:gd name="T43" fmla="*/ 51 h 3771"/>
                    <a:gd name="T44" fmla="*/ 3 w 3007"/>
                    <a:gd name="T45" fmla="*/ 52 h 3771"/>
                    <a:gd name="T46" fmla="*/ 2 w 3007"/>
                    <a:gd name="T47" fmla="*/ 50 h 3771"/>
                    <a:gd name="T48" fmla="*/ 3 w 3007"/>
                    <a:gd name="T49" fmla="*/ 50 h 3771"/>
                    <a:gd name="T50" fmla="*/ 1 w 3007"/>
                    <a:gd name="T51" fmla="*/ 46 h 3771"/>
                    <a:gd name="T52" fmla="*/ 1 w 3007"/>
                    <a:gd name="T53" fmla="*/ 46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297" y="897"/>
                  <a:ext cx="169" cy="122"/>
                </a:xfrm>
                <a:custGeom>
                  <a:avLst/>
                  <a:gdLst>
                    <a:gd name="T0" fmla="*/ 0 w 673"/>
                    <a:gd name="T1" fmla="*/ 1 h 342"/>
                    <a:gd name="T2" fmla="*/ 1 w 673"/>
                    <a:gd name="T3" fmla="*/ 2 h 342"/>
                    <a:gd name="T4" fmla="*/ 3 w 673"/>
                    <a:gd name="T5" fmla="*/ 6 h 342"/>
                    <a:gd name="T6" fmla="*/ 3 w 673"/>
                    <a:gd name="T7" fmla="*/ 5 h 342"/>
                    <a:gd name="T8" fmla="*/ 2 w 673"/>
                    <a:gd name="T9" fmla="*/ 2 h 342"/>
                    <a:gd name="T10" fmla="*/ 0 w 673"/>
                    <a:gd name="T11" fmla="*/ 0 h 342"/>
                    <a:gd name="T12" fmla="*/ 0 w 673"/>
                    <a:gd name="T13" fmla="*/ 1 h 342"/>
                    <a:gd name="T14" fmla="*/ 0 w 673"/>
                    <a:gd name="T15" fmla="*/ 1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806"/>
                  <a:ext cx="181" cy="144"/>
                </a:xfrm>
                <a:custGeom>
                  <a:avLst/>
                  <a:gdLst>
                    <a:gd name="T0" fmla="*/ 0 w 716"/>
                    <a:gd name="T1" fmla="*/ 1 h 403"/>
                    <a:gd name="T2" fmla="*/ 2 w 716"/>
                    <a:gd name="T3" fmla="*/ 3 h 403"/>
                    <a:gd name="T4" fmla="*/ 3 w 716"/>
                    <a:gd name="T5" fmla="*/ 6 h 403"/>
                    <a:gd name="T6" fmla="*/ 3 w 716"/>
                    <a:gd name="T7" fmla="*/ 5 h 403"/>
                    <a:gd name="T8" fmla="*/ 2 w 716"/>
                    <a:gd name="T9" fmla="*/ 2 h 403"/>
                    <a:gd name="T10" fmla="*/ 0 w 716"/>
                    <a:gd name="T11" fmla="*/ 0 h 403"/>
                    <a:gd name="T12" fmla="*/ 0 w 716"/>
                    <a:gd name="T13" fmla="*/ 1 h 403"/>
                    <a:gd name="T14" fmla="*/ 0 w 716"/>
                    <a:gd name="T15" fmla="*/ 1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1 h 411"/>
                    <a:gd name="T2" fmla="*/ 1 w 717"/>
                    <a:gd name="T3" fmla="*/ 2 h 411"/>
                    <a:gd name="T4" fmla="*/ 3 w 717"/>
                    <a:gd name="T5" fmla="*/ 7 h 411"/>
                    <a:gd name="T6" fmla="*/ 3 w 717"/>
                    <a:gd name="T7" fmla="*/ 5 h 411"/>
                    <a:gd name="T8" fmla="*/ 2 w 717"/>
                    <a:gd name="T9" fmla="*/ 1 h 411"/>
                    <a:gd name="T10" fmla="*/ 0 w 717"/>
                    <a:gd name="T11" fmla="*/ 0 h 411"/>
                    <a:gd name="T12" fmla="*/ 0 w 717"/>
                    <a:gd name="T13" fmla="*/ 1 h 411"/>
                    <a:gd name="T14" fmla="*/ 0 w 717"/>
                    <a:gd name="T15" fmla="*/ 1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48" y="142"/>
                  <a:ext cx="179" cy="138"/>
                </a:xfrm>
                <a:custGeom>
                  <a:avLst/>
                  <a:gdLst>
                    <a:gd name="T0" fmla="*/ 0 w 709"/>
                    <a:gd name="T1" fmla="*/ 1 h 386"/>
                    <a:gd name="T2" fmla="*/ 1 w 709"/>
                    <a:gd name="T3" fmla="*/ 2 h 386"/>
                    <a:gd name="T4" fmla="*/ 3 w 709"/>
                    <a:gd name="T5" fmla="*/ 6 h 386"/>
                    <a:gd name="T6" fmla="*/ 3 w 709"/>
                    <a:gd name="T7" fmla="*/ 5 h 386"/>
                    <a:gd name="T8" fmla="*/ 1 w 709"/>
                    <a:gd name="T9" fmla="*/ 1 h 386"/>
                    <a:gd name="T10" fmla="*/ 0 w 709"/>
                    <a:gd name="T11" fmla="*/ 0 h 386"/>
                    <a:gd name="T12" fmla="*/ 0 w 709"/>
                    <a:gd name="T13" fmla="*/ 1 h 386"/>
                    <a:gd name="T14" fmla="*/ 0 w 709"/>
                    <a:gd name="T15" fmla="*/ 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226825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65673" y="1660444"/>
            <a:ext cx="5544616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Datum: </a:t>
            </a:r>
            <a:r>
              <a:rPr lang="cs-CZ" sz="1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14. 11 2013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Projekt: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Kvalitní výuka</a:t>
            </a: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Registrační číslo: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CZ.1.07/1.5.00/34.0731</a:t>
            </a: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Číslo DUM: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VY_32_INOVACE_042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1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Jméno </a:t>
            </a:r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autora: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Blanka </a:t>
            </a:r>
            <a:r>
              <a:rPr lang="cs-CZ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Zbožínková</a:t>
            </a:r>
            <a:endParaRPr lang="cs-CZ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Název práce: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Stát 1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Předmět</a:t>
            </a:r>
            <a:r>
              <a:rPr lang="cs-CZ" sz="12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Občanská nauka 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Ročník: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Časová dotace</a:t>
            </a:r>
            <a:r>
              <a:rPr lang="cs-CZ" sz="12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15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minut</a:t>
            </a: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Vzdělávací cíl</a:t>
            </a:r>
            <a:r>
              <a:rPr lang="cs-CZ" sz="12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Opakování a rozšiřování vědomostí o státě, úloha a postavení občana ve státě, znalost historických fakt a událostí v ČR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Pomůcky</a:t>
            </a:r>
            <a:r>
              <a:rPr lang="cs-CZ" sz="12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Učebnice, sešit,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psací potřeby</a:t>
            </a:r>
          </a:p>
          <a:p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Poznámka: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 je součástí tematického celku “Stát, občan, práva“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cs-CZ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Inovace:</a:t>
            </a:r>
            <a:r>
              <a:rPr lang="cs-CZ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Mezipředmětové vztahy, zapojení audiovizuální techniky do výuky</a:t>
            </a:r>
          </a:p>
          <a:p>
            <a:r>
              <a:rPr lang="cs-CZ" sz="1400" dirty="0"/>
              <a:t> 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" y="4763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87526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Stát</a:t>
            </a:r>
            <a:r>
              <a:rPr lang="cs-CZ" altLang="cs-CZ" dirty="0"/>
              <a:t> </a:t>
            </a:r>
            <a:r>
              <a:rPr lang="cs-CZ" altLang="cs-CZ" dirty="0" smtClean="0"/>
              <a:t>1			DUM42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Znaky státu, vznik státu, formy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054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dirty="0" smtClean="0">
                <a:solidFill>
                  <a:srgbClr val="00B0F0"/>
                </a:solidFill>
              </a:rPr>
              <a:t>Stát</a:t>
            </a:r>
            <a:r>
              <a:rPr lang="cs-CZ" altLang="cs-CZ" sz="4000" dirty="0" smtClean="0"/>
              <a:t> je forma uspořádání lidské společnosti, nástroj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u="sng" dirty="0" smtClean="0">
                <a:solidFill>
                  <a:schemeClr val="tx2"/>
                </a:solidFill>
              </a:rPr>
              <a:t>Znaky státu:</a:t>
            </a:r>
          </a:p>
          <a:p>
            <a:pPr eaLnBrk="1" hangingPunct="1"/>
            <a:r>
              <a:rPr lang="cs-CZ" altLang="cs-CZ" dirty="0" smtClean="0">
                <a:solidFill>
                  <a:schemeClr val="hlink"/>
                </a:solidFill>
              </a:rPr>
              <a:t> území s hranicí</a:t>
            </a:r>
          </a:p>
          <a:p>
            <a:pPr eaLnBrk="1" hangingPunct="1"/>
            <a:r>
              <a:rPr lang="cs-CZ" altLang="cs-CZ" dirty="0" smtClean="0">
                <a:solidFill>
                  <a:schemeClr val="hlink"/>
                </a:solidFill>
              </a:rPr>
              <a:t> obyvatelstvo</a:t>
            </a:r>
          </a:p>
          <a:p>
            <a:pPr eaLnBrk="1" hangingPunct="1"/>
            <a:r>
              <a:rPr lang="cs-CZ" altLang="cs-CZ" dirty="0" smtClean="0">
                <a:solidFill>
                  <a:schemeClr val="hlink"/>
                </a:solidFill>
              </a:rPr>
              <a:t> státní správa + právní řád</a:t>
            </a:r>
          </a:p>
          <a:p>
            <a:pPr eaLnBrk="1" hangingPunct="1"/>
            <a:r>
              <a:rPr lang="cs-CZ" altLang="cs-CZ" dirty="0" smtClean="0">
                <a:solidFill>
                  <a:schemeClr val="hlink"/>
                </a:solidFill>
              </a:rPr>
              <a:t> ozbrojené složky</a:t>
            </a:r>
          </a:p>
          <a:p>
            <a:pPr eaLnBrk="1" hangingPunct="1"/>
            <a:r>
              <a:rPr lang="cs-CZ" altLang="cs-CZ" dirty="0" smtClean="0">
                <a:solidFill>
                  <a:schemeClr val="hlink"/>
                </a:solidFill>
              </a:rPr>
              <a:t> právní suverenita státu (zahraničí)</a:t>
            </a:r>
          </a:p>
        </p:txBody>
      </p:sp>
    </p:spTree>
    <p:extLst>
      <p:ext uri="{BB962C8B-B14F-4D97-AF65-F5344CB8AC3E}">
        <p14:creationId xmlns:p14="http://schemas.microsoft.com/office/powerpoint/2010/main" xmlns="" val="314717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známé pojmy: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Národ ….</a:t>
            </a:r>
          </a:p>
          <a:p>
            <a:r>
              <a:rPr lang="cs-CZ" dirty="0" smtClean="0"/>
              <a:t>Národní vědomí</a:t>
            </a:r>
          </a:p>
          <a:p>
            <a:r>
              <a:rPr lang="cs-CZ" dirty="0" smtClean="0"/>
              <a:t>Národnost</a:t>
            </a:r>
          </a:p>
          <a:p>
            <a:r>
              <a:rPr lang="cs-CZ" dirty="0" smtClean="0"/>
              <a:t>Státní příslušnost</a:t>
            </a:r>
          </a:p>
          <a:p>
            <a:r>
              <a:rPr lang="cs-CZ" dirty="0" smtClean="0"/>
              <a:t>Tradice, státní svátky</a:t>
            </a:r>
          </a:p>
          <a:p>
            <a:r>
              <a:rPr lang="cs-CZ" dirty="0" smtClean="0"/>
              <a:t>Rozliš znaky státu a státní symboly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7023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Vznik státu:</a:t>
            </a:r>
          </a:p>
        </p:txBody>
      </p:sp>
      <p:sp>
        <p:nvSpPr>
          <p:cNvPr id="5123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828800"/>
            <a:ext cx="3454400" cy="3657600"/>
          </a:xfrm>
        </p:spPr>
        <p:txBody>
          <a:bodyPr/>
          <a:lstStyle/>
          <a:p>
            <a:pPr eaLnBrk="1" hangingPunct="1"/>
            <a:r>
              <a:rPr lang="cs-CZ" altLang="cs-CZ" u="sng" dirty="0" smtClean="0">
                <a:solidFill>
                  <a:schemeClr val="tx2"/>
                </a:solidFill>
              </a:rPr>
              <a:t>Prvotní</a:t>
            </a:r>
            <a:r>
              <a:rPr lang="cs-CZ" altLang="cs-CZ" dirty="0" smtClean="0"/>
              <a:t> – obsadit volný prostor (ne kolonizace)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</p:txBody>
      </p:sp>
      <p:sp>
        <p:nvSpPr>
          <p:cNvPr id="5124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altLang="cs-CZ" u="sng" dirty="0" smtClean="0">
                <a:solidFill>
                  <a:schemeClr val="tx2"/>
                </a:solidFill>
              </a:rPr>
              <a:t>Druhotný</a:t>
            </a:r>
          </a:p>
          <a:p>
            <a:pPr eaLnBrk="1" hangingPunct="1"/>
            <a:r>
              <a:rPr lang="cs-CZ" altLang="cs-CZ" dirty="0" smtClean="0"/>
              <a:t>Rozklad</a:t>
            </a:r>
          </a:p>
          <a:p>
            <a:pPr eaLnBrk="1" hangingPunct="1"/>
            <a:r>
              <a:rPr lang="cs-CZ" altLang="cs-CZ" dirty="0" smtClean="0"/>
              <a:t>Spojení</a:t>
            </a:r>
          </a:p>
          <a:p>
            <a:pPr eaLnBrk="1" hangingPunct="1"/>
            <a:r>
              <a:rPr lang="cs-CZ" altLang="cs-CZ" dirty="0" smtClean="0"/>
              <a:t>Válkami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 smtClean="0"/>
              <a:t>Uveď příklad!</a:t>
            </a:r>
          </a:p>
        </p:txBody>
      </p:sp>
    </p:spTree>
    <p:extLst>
      <p:ext uri="{BB962C8B-B14F-4D97-AF65-F5344CB8AC3E}">
        <p14:creationId xmlns:p14="http://schemas.microsoft.com/office/powerpoint/2010/main" xmlns="" val="1995535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Formy státu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b="1" u="sng" dirty="0" smtClean="0">
                <a:solidFill>
                  <a:schemeClr val="folHlink"/>
                </a:solidFill>
              </a:rPr>
              <a:t>A) dle výkonu státní moci: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Demokracie -  vládne většina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Diktatura - vládne jedinec či menšina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u="sng" dirty="0" smtClean="0">
                <a:solidFill>
                  <a:schemeClr val="folHlink"/>
                </a:solidFill>
              </a:rPr>
              <a:t>B) kdo stojí v čele státu: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Teokracie </a:t>
            </a:r>
            <a:r>
              <a:rPr lang="cs-CZ" altLang="cs-CZ" sz="2400" dirty="0" smtClean="0"/>
              <a:t>- v </a:t>
            </a:r>
            <a:r>
              <a:rPr lang="cs-CZ" altLang="cs-CZ" sz="2400" dirty="0" smtClean="0"/>
              <a:t>čele státu Bůh nebo jeho zástupce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Monarchie – moc je v rukou panovníka, šlechtice (A,K) Švédsko, Norsko, Nizozemí,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Republika – „věc veřejná“, vládnou volení zástupci po určitou, ústavou stanovenou dobu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046878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b="1" u="sng" smtClean="0">
                <a:solidFill>
                  <a:schemeClr val="folHlink"/>
                </a:solidFill>
              </a:rPr>
              <a:t>C) dle rozvržení státní moci: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Centralizované (1 centrum)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Decentralizované (samosprávné územní celky)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b="1" u="sng" smtClean="0">
                <a:solidFill>
                  <a:schemeClr val="folHlink"/>
                </a:solidFill>
              </a:rPr>
              <a:t>D) podle struktury: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Jednotné (unitární) ČR, Slovensko, Ukrajina, Polsko, Finsko, Maďarsko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Složené (federace a konfederace)</a:t>
            </a:r>
          </a:p>
        </p:txBody>
      </p:sp>
    </p:spTree>
    <p:extLst>
      <p:ext uri="{BB962C8B-B14F-4D97-AF65-F5344CB8AC3E}">
        <p14:creationId xmlns:p14="http://schemas.microsoft.com/office/powerpoint/2010/main" xmlns="" val="3180181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u="sng" dirty="0" smtClean="0">
                <a:solidFill>
                  <a:schemeClr val="tx2"/>
                </a:solidFill>
              </a:rPr>
              <a:t>Federace</a:t>
            </a:r>
            <a:r>
              <a:rPr lang="cs-CZ" altLang="cs-CZ" sz="2400" dirty="0" smtClean="0"/>
              <a:t> = svazek států, o moc se dělí s ústřední vládou – společná zahraniční politika, měna, armáda, hlava státu, jinak fungují samostatně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ČR do 31. 12. 1992 (od 1. 1. 1969)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 Rakousko (9 spolkových zemí)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Německo (16 spolkových zemí)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USA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Rusko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Švýcarsko (kantony) </a:t>
            </a:r>
          </a:p>
        </p:txBody>
      </p:sp>
    </p:spTree>
    <p:extLst>
      <p:ext uri="{BB962C8B-B14F-4D97-AF65-F5344CB8AC3E}">
        <p14:creationId xmlns:p14="http://schemas.microsoft.com/office/powerpoint/2010/main" xmlns="" val="2579558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u="sng" smtClean="0">
                <a:solidFill>
                  <a:schemeClr val="tx2"/>
                </a:solidFill>
              </a:rPr>
              <a:t>Konfederace</a:t>
            </a:r>
            <a:r>
              <a:rPr lang="cs-CZ" altLang="cs-CZ" smtClean="0"/>
              <a:t> – sdružení států, ale navenek vystupují samostatně, mají např. doporučené směrnice, úpravy cla aj. </a:t>
            </a:r>
          </a:p>
          <a:p>
            <a:pPr eaLnBrk="1" hangingPunct="1"/>
            <a:r>
              <a:rPr lang="cs-CZ" altLang="cs-CZ" smtClean="0"/>
              <a:t>Evropská unie</a:t>
            </a:r>
          </a:p>
        </p:txBody>
      </p:sp>
    </p:spTree>
    <p:extLst>
      <p:ext uri="{BB962C8B-B14F-4D97-AF65-F5344CB8AC3E}">
        <p14:creationId xmlns:p14="http://schemas.microsoft.com/office/powerpoint/2010/main" xmlns="" val="45616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Valenta, M.: Občanská nauka pro SOŠ a pro studijní obory SOU. 1. vyd., Praha, 1999. </a:t>
            </a:r>
            <a:r>
              <a:rPr lang="cs-CZ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ISBN </a:t>
            </a:r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80-7235-080-3.</a:t>
            </a:r>
          </a:p>
          <a:p>
            <a:pPr marL="0" indent="0">
              <a:buNone/>
            </a:pPr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cs-CZ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Emmert</a:t>
            </a:r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cs-CZ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Katrňák</a:t>
            </a:r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, T., Krausová, M., Mužíková, O., Sojka, M., Ševela, M., Švandová, B., </a:t>
            </a:r>
            <a:r>
              <a:rPr lang="cs-CZ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Tarábková</a:t>
            </a:r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, M., Valach, M., Vonková, E.: Odmaturuj ze společenských věd. 1. vyd., Brno, 2004. ISBN 80-86285-68-5.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7169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312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Pastelové tužky</vt:lpstr>
      <vt:lpstr>Snímek 1</vt:lpstr>
      <vt:lpstr>Stát 1   DUM42</vt:lpstr>
      <vt:lpstr>Stát je forma uspořádání lidské společnosti, nástroj</vt:lpstr>
      <vt:lpstr>Vysvětli známé pojmy:</vt:lpstr>
      <vt:lpstr>Vznik státu:</vt:lpstr>
      <vt:lpstr>Formy státu</vt:lpstr>
      <vt:lpstr>Snímek 7</vt:lpstr>
      <vt:lpstr>Snímek 8</vt:lpstr>
      <vt:lpstr>Snímek 9</vt:lpstr>
      <vt:lpstr>Zdroje: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Zbožínková</dc:creator>
  <cp:lastModifiedBy>Dum</cp:lastModifiedBy>
  <cp:revision>9</cp:revision>
  <dcterms:created xsi:type="dcterms:W3CDTF">2013-12-09T10:55:09Z</dcterms:created>
  <dcterms:modified xsi:type="dcterms:W3CDTF">2014-10-30T13:51:00Z</dcterms:modified>
</cp:coreProperties>
</file>