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7" r:id="rId3"/>
    <p:sldId id="257" r:id="rId4"/>
    <p:sldId id="260" r:id="rId5"/>
    <p:sldId id="263" r:id="rId6"/>
    <p:sldId id="261" r:id="rId7"/>
    <p:sldId id="262" r:id="rId8"/>
    <p:sldId id="258" r:id="rId9"/>
    <p:sldId id="259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147483646 w 3985"/>
              <a:gd name="T1" fmla="*/ 0 h 3619"/>
              <a:gd name="T2" fmla="*/ 0 w 3985"/>
              <a:gd name="T3" fmla="*/ 2147483646 h 3619"/>
              <a:gd name="T4" fmla="*/ 2147483646 w 3985"/>
              <a:gd name="T5" fmla="*/ 2147483646 h 3619"/>
              <a:gd name="T6" fmla="*/ 2147483646 w 3985"/>
              <a:gd name="T7" fmla="*/ 2147483646 h 3619"/>
              <a:gd name="T8" fmla="*/ 2147483646 w 3985"/>
              <a:gd name="T9" fmla="*/ 0 h 3619"/>
              <a:gd name="T10" fmla="*/ 2147483646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51200 w 794"/>
                <a:gd name="T1" fmla="*/ 14380 h 414"/>
                <a:gd name="T2" fmla="*/ 45788 w 794"/>
                <a:gd name="T3" fmla="*/ 11580 h 414"/>
                <a:gd name="T4" fmla="*/ 35864 w 794"/>
                <a:gd name="T5" fmla="*/ 7652 h 414"/>
                <a:gd name="T6" fmla="*/ 4577 w 794"/>
                <a:gd name="T7" fmla="*/ 0 h 414"/>
                <a:gd name="T8" fmla="*/ 1476 w 794"/>
                <a:gd name="T9" fmla="*/ 725 h 414"/>
                <a:gd name="T10" fmla="*/ 0 w 794"/>
                <a:gd name="T11" fmla="*/ 3024 h 414"/>
                <a:gd name="T12" fmla="*/ 1799 w 794"/>
                <a:gd name="T13" fmla="*/ 5648 h 414"/>
                <a:gd name="T14" fmla="*/ 36754 w 794"/>
                <a:gd name="T15" fmla="*/ 14899 h 414"/>
                <a:gd name="T16" fmla="*/ 44413 w 794"/>
                <a:gd name="T17" fmla="*/ 14307 h 414"/>
                <a:gd name="T18" fmla="*/ 50605 w 794"/>
                <a:gd name="T19" fmla="*/ 15073 h 414"/>
                <a:gd name="T20" fmla="*/ 51200 w 794"/>
                <a:gd name="T21" fmla="*/ 14380 h 414"/>
                <a:gd name="T22" fmla="*/ 51200 w 794"/>
                <a:gd name="T23" fmla="*/ 143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549 w 1586"/>
                <a:gd name="T1" fmla="*/ 0 h 821"/>
                <a:gd name="T2" fmla="*/ 5333 w 1586"/>
                <a:gd name="T3" fmla="*/ 1175 h 821"/>
                <a:gd name="T4" fmla="*/ 5722 w 1586"/>
                <a:gd name="T5" fmla="*/ 1444 h 821"/>
                <a:gd name="T6" fmla="*/ 6356 w 1586"/>
                <a:gd name="T7" fmla="*/ 1792 h 821"/>
                <a:gd name="T8" fmla="*/ 6272 w 1586"/>
                <a:gd name="T9" fmla="*/ 1858 h 821"/>
                <a:gd name="T10" fmla="*/ 5409 w 1586"/>
                <a:gd name="T11" fmla="*/ 1781 h 821"/>
                <a:gd name="T12" fmla="*/ 4588 w 1586"/>
                <a:gd name="T13" fmla="*/ 1835 h 821"/>
                <a:gd name="T14" fmla="*/ 166 w 1586"/>
                <a:gd name="T15" fmla="*/ 676 h 821"/>
                <a:gd name="T16" fmla="*/ 0 w 1586"/>
                <a:gd name="T17" fmla="*/ 340 h 821"/>
                <a:gd name="T18" fmla="*/ 184 w 1586"/>
                <a:gd name="T19" fmla="*/ 72 h 821"/>
                <a:gd name="T20" fmla="*/ 549 w 1586"/>
                <a:gd name="T21" fmla="*/ 0 h 821"/>
                <a:gd name="T22" fmla="*/ 549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744 h 747"/>
                <a:gd name="T2" fmla="*/ 3732 w 1049"/>
                <a:gd name="T3" fmla="*/ 1711 h 747"/>
                <a:gd name="T4" fmla="*/ 3802 w 1049"/>
                <a:gd name="T5" fmla="*/ 1223 h 747"/>
                <a:gd name="T6" fmla="*/ 4247 w 1049"/>
                <a:gd name="T7" fmla="*/ 967 h 747"/>
                <a:gd name="T8" fmla="*/ 316 w 1049"/>
                <a:gd name="T9" fmla="*/ 0 h 747"/>
                <a:gd name="T10" fmla="*/ 0 w 1049"/>
                <a:gd name="T11" fmla="*/ 290 h 747"/>
                <a:gd name="T12" fmla="*/ 0 w 1049"/>
                <a:gd name="T13" fmla="*/ 744 h 747"/>
                <a:gd name="T14" fmla="*/ 0 w 1049"/>
                <a:gd name="T15" fmla="*/ 744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438 w 150"/>
                  <a:gd name="T1" fmla="*/ 0 h 173"/>
                  <a:gd name="T2" fmla="*/ 161 w 150"/>
                  <a:gd name="T3" fmla="*/ 155 h 173"/>
                  <a:gd name="T4" fmla="*/ 0 w 150"/>
                  <a:gd name="T5" fmla="*/ 406 h 173"/>
                  <a:gd name="T6" fmla="*/ 319 w 150"/>
                  <a:gd name="T7" fmla="*/ 375 h 173"/>
                  <a:gd name="T8" fmla="*/ 411 w 150"/>
                  <a:gd name="T9" fmla="*/ 198 h 173"/>
                  <a:gd name="T10" fmla="*/ 599 w 150"/>
                  <a:gd name="T11" fmla="*/ 63 h 173"/>
                  <a:gd name="T12" fmla="*/ 438 w 150"/>
                  <a:gd name="T13" fmla="*/ 0 h 173"/>
                  <a:gd name="T14" fmla="*/ 438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628 w 1684"/>
                  <a:gd name="T1" fmla="*/ 0 h 880"/>
                  <a:gd name="T2" fmla="*/ 254 w 1684"/>
                  <a:gd name="T3" fmla="*/ 119 h 880"/>
                  <a:gd name="T4" fmla="*/ 0 w 1684"/>
                  <a:gd name="T5" fmla="*/ 474 h 880"/>
                  <a:gd name="T6" fmla="*/ 271 w 1684"/>
                  <a:gd name="T7" fmla="*/ 817 h 880"/>
                  <a:gd name="T8" fmla="*/ 4763 w 1684"/>
                  <a:gd name="T9" fmla="*/ 1974 h 880"/>
                  <a:gd name="T10" fmla="*/ 5731 w 1684"/>
                  <a:gd name="T11" fmla="*/ 1902 h 880"/>
                  <a:gd name="T12" fmla="*/ 6515 w 1684"/>
                  <a:gd name="T13" fmla="*/ 2004 h 880"/>
                  <a:gd name="T14" fmla="*/ 6787 w 1684"/>
                  <a:gd name="T15" fmla="*/ 1841 h 880"/>
                  <a:gd name="T16" fmla="*/ 6053 w 1684"/>
                  <a:gd name="T17" fmla="*/ 1512 h 880"/>
                  <a:gd name="T18" fmla="*/ 5754 w 1684"/>
                  <a:gd name="T19" fmla="*/ 1167 h 880"/>
                  <a:gd name="T20" fmla="*/ 5519 w 1684"/>
                  <a:gd name="T21" fmla="*/ 1200 h 880"/>
                  <a:gd name="T22" fmla="*/ 5799 w 1684"/>
                  <a:gd name="T23" fmla="*/ 1512 h 880"/>
                  <a:gd name="T24" fmla="*/ 6360 w 1684"/>
                  <a:gd name="T25" fmla="*/ 1844 h 880"/>
                  <a:gd name="T26" fmla="*/ 5696 w 1684"/>
                  <a:gd name="T27" fmla="*/ 1792 h 880"/>
                  <a:gd name="T28" fmla="*/ 4912 w 1684"/>
                  <a:gd name="T29" fmla="*/ 1852 h 880"/>
                  <a:gd name="T30" fmla="*/ 5057 w 1684"/>
                  <a:gd name="T31" fmla="*/ 1479 h 880"/>
                  <a:gd name="T32" fmla="*/ 5393 w 1684"/>
                  <a:gd name="T33" fmla="*/ 1225 h 880"/>
                  <a:gd name="T34" fmla="*/ 5000 w 1684"/>
                  <a:gd name="T35" fmla="*/ 1257 h 880"/>
                  <a:gd name="T36" fmla="*/ 4695 w 1684"/>
                  <a:gd name="T37" fmla="*/ 1499 h 880"/>
                  <a:gd name="T38" fmla="*/ 4591 w 1684"/>
                  <a:gd name="T39" fmla="*/ 1802 h 880"/>
                  <a:gd name="T40" fmla="*/ 432 w 1684"/>
                  <a:gd name="T41" fmla="*/ 706 h 880"/>
                  <a:gd name="T42" fmla="*/ 322 w 1684"/>
                  <a:gd name="T43" fmla="*/ 489 h 880"/>
                  <a:gd name="T44" fmla="*/ 415 w 1684"/>
                  <a:gd name="T45" fmla="*/ 217 h 880"/>
                  <a:gd name="T46" fmla="*/ 873 w 1684"/>
                  <a:gd name="T47" fmla="*/ 0 h 880"/>
                  <a:gd name="T48" fmla="*/ 628 w 1684"/>
                  <a:gd name="T49" fmla="*/ 0 h 880"/>
                  <a:gd name="T50" fmla="*/ 628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404 w 1190"/>
                  <a:gd name="T1" fmla="*/ 0 h 500"/>
                  <a:gd name="T2" fmla="*/ 4796 w 1190"/>
                  <a:gd name="T3" fmla="*/ 1114 h 500"/>
                  <a:gd name="T4" fmla="*/ 4334 w 1190"/>
                  <a:gd name="T5" fmla="*/ 1137 h 500"/>
                  <a:gd name="T6" fmla="*/ 0 w 1190"/>
                  <a:gd name="T7" fmla="*/ 61 h 500"/>
                  <a:gd name="T8" fmla="*/ 404 w 1190"/>
                  <a:gd name="T9" fmla="*/ 0 h 500"/>
                  <a:gd name="T10" fmla="*/ 404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471 w 160"/>
                  <a:gd name="T1" fmla="*/ 0 h 335"/>
                  <a:gd name="T2" fmla="*/ 77 w 160"/>
                  <a:gd name="T3" fmla="*/ 239 h 335"/>
                  <a:gd name="T4" fmla="*/ 0 w 160"/>
                  <a:gd name="T5" fmla="*/ 515 h 335"/>
                  <a:gd name="T6" fmla="*/ 135 w 160"/>
                  <a:gd name="T7" fmla="*/ 704 h 335"/>
                  <a:gd name="T8" fmla="*/ 380 w 160"/>
                  <a:gd name="T9" fmla="*/ 751 h 335"/>
                  <a:gd name="T10" fmla="*/ 308 w 160"/>
                  <a:gd name="T11" fmla="*/ 344 h 335"/>
                  <a:gd name="T12" fmla="*/ 648 w 160"/>
                  <a:gd name="T13" fmla="*/ 39 h 335"/>
                  <a:gd name="T14" fmla="*/ 471 w 160"/>
                  <a:gd name="T15" fmla="*/ 0 h 335"/>
                  <a:gd name="T16" fmla="*/ 471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57 w 489"/>
                  <a:gd name="T1" fmla="*/ 79 h 296"/>
                  <a:gd name="T2" fmla="*/ 637 w 489"/>
                  <a:gd name="T3" fmla="*/ 151 h 296"/>
                  <a:gd name="T4" fmla="*/ 1292 w 489"/>
                  <a:gd name="T5" fmla="*/ 314 h 296"/>
                  <a:gd name="T6" fmla="*/ 1755 w 489"/>
                  <a:gd name="T7" fmla="*/ 557 h 296"/>
                  <a:gd name="T8" fmla="*/ 1300 w 489"/>
                  <a:gd name="T9" fmla="*/ 526 h 296"/>
                  <a:gd name="T10" fmla="*/ 553 w 489"/>
                  <a:gd name="T11" fmla="*/ 334 h 296"/>
                  <a:gd name="T12" fmla="*/ 199 w 489"/>
                  <a:gd name="T13" fmla="*/ 183 h 296"/>
                  <a:gd name="T14" fmla="*/ 425 w 489"/>
                  <a:gd name="T15" fmla="*/ 373 h 296"/>
                  <a:gd name="T16" fmla="*/ 1084 w 489"/>
                  <a:gd name="T17" fmla="*/ 617 h 296"/>
                  <a:gd name="T18" fmla="*/ 1857 w 489"/>
                  <a:gd name="T19" fmla="*/ 678 h 296"/>
                  <a:gd name="T20" fmla="*/ 1949 w 489"/>
                  <a:gd name="T21" fmla="*/ 512 h 296"/>
                  <a:gd name="T22" fmla="*/ 1571 w 489"/>
                  <a:gd name="T23" fmla="*/ 275 h 296"/>
                  <a:gd name="T24" fmla="*/ 677 w 489"/>
                  <a:gd name="T25" fmla="*/ 39 h 296"/>
                  <a:gd name="T26" fmla="*/ 0 w 489"/>
                  <a:gd name="T27" fmla="*/ 0 h 296"/>
                  <a:gd name="T28" fmla="*/ 57 w 489"/>
                  <a:gd name="T29" fmla="*/ 79 h 296"/>
                  <a:gd name="T30" fmla="*/ 57 w 489"/>
                  <a:gd name="T31" fmla="*/ 79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313 w 794"/>
                <a:gd name="T1" fmla="*/ 99 h 414"/>
                <a:gd name="T2" fmla="*/ 280 w 794"/>
                <a:gd name="T3" fmla="*/ 80 h 414"/>
                <a:gd name="T4" fmla="*/ 219 w 794"/>
                <a:gd name="T5" fmla="*/ 52 h 414"/>
                <a:gd name="T6" fmla="*/ 28 w 794"/>
                <a:gd name="T7" fmla="*/ 0 h 414"/>
                <a:gd name="T8" fmla="*/ 9 w 794"/>
                <a:gd name="T9" fmla="*/ 5 h 414"/>
                <a:gd name="T10" fmla="*/ 0 w 794"/>
                <a:gd name="T11" fmla="*/ 21 h 414"/>
                <a:gd name="T12" fmla="*/ 10 w 794"/>
                <a:gd name="T13" fmla="*/ 39 h 414"/>
                <a:gd name="T14" fmla="*/ 225 w 794"/>
                <a:gd name="T15" fmla="*/ 103 h 414"/>
                <a:gd name="T16" fmla="*/ 272 w 794"/>
                <a:gd name="T17" fmla="*/ 98 h 414"/>
                <a:gd name="T18" fmla="*/ 310 w 794"/>
                <a:gd name="T19" fmla="*/ 104 h 414"/>
                <a:gd name="T20" fmla="*/ 313 w 794"/>
                <a:gd name="T21" fmla="*/ 99 h 414"/>
                <a:gd name="T22" fmla="*/ 313 w 794"/>
                <a:gd name="T23" fmla="*/ 99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3 w 1586"/>
                <a:gd name="T1" fmla="*/ 0 h 821"/>
                <a:gd name="T2" fmla="*/ 32 w 1586"/>
                <a:gd name="T3" fmla="*/ 8 h 821"/>
                <a:gd name="T4" fmla="*/ 35 w 1586"/>
                <a:gd name="T5" fmla="*/ 10 h 821"/>
                <a:gd name="T6" fmla="*/ 39 w 1586"/>
                <a:gd name="T7" fmla="*/ 12 h 821"/>
                <a:gd name="T8" fmla="*/ 38 w 1586"/>
                <a:gd name="T9" fmla="*/ 13 h 821"/>
                <a:gd name="T10" fmla="*/ 33 w 1586"/>
                <a:gd name="T11" fmla="*/ 12 h 821"/>
                <a:gd name="T12" fmla="*/ 28 w 1586"/>
                <a:gd name="T13" fmla="*/ 13 h 821"/>
                <a:gd name="T14" fmla="*/ 1 w 1586"/>
                <a:gd name="T15" fmla="*/ 5 h 821"/>
                <a:gd name="T16" fmla="*/ 0 w 1586"/>
                <a:gd name="T17" fmla="*/ 2 h 821"/>
                <a:gd name="T18" fmla="*/ 1 w 1586"/>
                <a:gd name="T19" fmla="*/ 0 h 821"/>
                <a:gd name="T20" fmla="*/ 3 w 1586"/>
                <a:gd name="T21" fmla="*/ 0 h 821"/>
                <a:gd name="T22" fmla="*/ 3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>
                <a:gd name="T0" fmla="*/ 0 w 1049"/>
                <a:gd name="T1" fmla="*/ 5 h 747"/>
                <a:gd name="T2" fmla="*/ 23 w 1049"/>
                <a:gd name="T3" fmla="*/ 12 h 747"/>
                <a:gd name="T4" fmla="*/ 23 w 1049"/>
                <a:gd name="T5" fmla="*/ 9 h 747"/>
                <a:gd name="T6" fmla="*/ 26 w 1049"/>
                <a:gd name="T7" fmla="*/ 7 h 747"/>
                <a:gd name="T8" fmla="*/ 2 w 1049"/>
                <a:gd name="T9" fmla="*/ 0 h 747"/>
                <a:gd name="T10" fmla="*/ 0 w 1049"/>
                <a:gd name="T11" fmla="*/ 2 h 747"/>
                <a:gd name="T12" fmla="*/ 0 w 1049"/>
                <a:gd name="T13" fmla="*/ 5 h 747"/>
                <a:gd name="T14" fmla="*/ 0 w 1049"/>
                <a:gd name="T15" fmla="*/ 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3 w 150"/>
                  <a:gd name="T1" fmla="*/ 0 h 173"/>
                  <a:gd name="T2" fmla="*/ 1 w 150"/>
                  <a:gd name="T3" fmla="*/ 1 h 173"/>
                  <a:gd name="T4" fmla="*/ 0 w 150"/>
                  <a:gd name="T5" fmla="*/ 3 h 173"/>
                  <a:gd name="T6" fmla="*/ 2 w 150"/>
                  <a:gd name="T7" fmla="*/ 2 h 173"/>
                  <a:gd name="T8" fmla="*/ 2 w 150"/>
                  <a:gd name="T9" fmla="*/ 1 h 173"/>
                  <a:gd name="T10" fmla="*/ 4 w 150"/>
                  <a:gd name="T11" fmla="*/ 0 h 173"/>
                  <a:gd name="T12" fmla="*/ 3 w 150"/>
                  <a:gd name="T13" fmla="*/ 0 h 173"/>
                  <a:gd name="T14" fmla="*/ 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4 w 1684"/>
                  <a:gd name="T1" fmla="*/ 0 h 880"/>
                  <a:gd name="T2" fmla="*/ 2 w 1684"/>
                  <a:gd name="T3" fmla="*/ 1 h 880"/>
                  <a:gd name="T4" fmla="*/ 0 w 1684"/>
                  <a:gd name="T5" fmla="*/ 3 h 880"/>
                  <a:gd name="T6" fmla="*/ 2 w 1684"/>
                  <a:gd name="T7" fmla="*/ 6 h 880"/>
                  <a:gd name="T8" fmla="*/ 29 w 1684"/>
                  <a:gd name="T9" fmla="*/ 13 h 880"/>
                  <a:gd name="T10" fmla="*/ 35 w 1684"/>
                  <a:gd name="T11" fmla="*/ 13 h 880"/>
                  <a:gd name="T12" fmla="*/ 40 w 1684"/>
                  <a:gd name="T13" fmla="*/ 14 h 880"/>
                  <a:gd name="T14" fmla="*/ 42 w 1684"/>
                  <a:gd name="T15" fmla="*/ 13 h 880"/>
                  <a:gd name="T16" fmla="*/ 37 w 1684"/>
                  <a:gd name="T17" fmla="*/ 10 h 880"/>
                  <a:gd name="T18" fmla="*/ 35 w 1684"/>
                  <a:gd name="T19" fmla="*/ 8 h 880"/>
                  <a:gd name="T20" fmla="*/ 34 w 1684"/>
                  <a:gd name="T21" fmla="*/ 8 h 880"/>
                  <a:gd name="T22" fmla="*/ 36 w 1684"/>
                  <a:gd name="T23" fmla="*/ 10 h 880"/>
                  <a:gd name="T24" fmla="*/ 39 w 1684"/>
                  <a:gd name="T25" fmla="*/ 13 h 880"/>
                  <a:gd name="T26" fmla="*/ 35 w 1684"/>
                  <a:gd name="T27" fmla="*/ 12 h 880"/>
                  <a:gd name="T28" fmla="*/ 30 w 1684"/>
                  <a:gd name="T29" fmla="*/ 13 h 880"/>
                  <a:gd name="T30" fmla="*/ 31 w 1684"/>
                  <a:gd name="T31" fmla="*/ 10 h 880"/>
                  <a:gd name="T32" fmla="*/ 33 w 1684"/>
                  <a:gd name="T33" fmla="*/ 8 h 880"/>
                  <a:gd name="T34" fmla="*/ 30 w 1684"/>
                  <a:gd name="T35" fmla="*/ 8 h 880"/>
                  <a:gd name="T36" fmla="*/ 29 w 1684"/>
                  <a:gd name="T37" fmla="*/ 10 h 880"/>
                  <a:gd name="T38" fmla="*/ 28 w 1684"/>
                  <a:gd name="T39" fmla="*/ 12 h 880"/>
                  <a:gd name="T40" fmla="*/ 3 w 1684"/>
                  <a:gd name="T41" fmla="*/ 5 h 880"/>
                  <a:gd name="T42" fmla="*/ 2 w 1684"/>
                  <a:gd name="T43" fmla="*/ 4 h 880"/>
                  <a:gd name="T44" fmla="*/ 2 w 1684"/>
                  <a:gd name="T45" fmla="*/ 1 h 880"/>
                  <a:gd name="T46" fmla="*/ 5 w 1684"/>
                  <a:gd name="T47" fmla="*/ 0 h 880"/>
                  <a:gd name="T48" fmla="*/ 4 w 1684"/>
                  <a:gd name="T49" fmla="*/ 0 h 880"/>
                  <a:gd name="T50" fmla="*/ 4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2 w 1190"/>
                  <a:gd name="T1" fmla="*/ 0 h 500"/>
                  <a:gd name="T2" fmla="*/ 29 w 1190"/>
                  <a:gd name="T3" fmla="*/ 7 h 500"/>
                  <a:gd name="T4" fmla="*/ 27 w 1190"/>
                  <a:gd name="T5" fmla="*/ 8 h 500"/>
                  <a:gd name="T6" fmla="*/ 0 w 1190"/>
                  <a:gd name="T7" fmla="*/ 0 h 500"/>
                  <a:gd name="T8" fmla="*/ 2 w 1190"/>
                  <a:gd name="T9" fmla="*/ 0 h 500"/>
                  <a:gd name="T10" fmla="*/ 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>
                  <a:gd name="T0" fmla="*/ 3 w 160"/>
                  <a:gd name="T1" fmla="*/ 0 h 335"/>
                  <a:gd name="T2" fmla="*/ 0 w 160"/>
                  <a:gd name="T3" fmla="*/ 2 h 335"/>
                  <a:gd name="T4" fmla="*/ 0 w 160"/>
                  <a:gd name="T5" fmla="*/ 4 h 335"/>
                  <a:gd name="T6" fmla="*/ 1 w 160"/>
                  <a:gd name="T7" fmla="*/ 5 h 335"/>
                  <a:gd name="T8" fmla="*/ 2 w 160"/>
                  <a:gd name="T9" fmla="*/ 5 h 335"/>
                  <a:gd name="T10" fmla="*/ 2 w 160"/>
                  <a:gd name="T11" fmla="*/ 2 h 335"/>
                  <a:gd name="T12" fmla="*/ 4 w 160"/>
                  <a:gd name="T13" fmla="*/ 0 h 335"/>
                  <a:gd name="T14" fmla="*/ 3 w 160"/>
                  <a:gd name="T15" fmla="*/ 0 h 335"/>
                  <a:gd name="T16" fmla="*/ 3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>
                  <a:gd name="T0" fmla="*/ 0 w 489"/>
                  <a:gd name="T1" fmla="*/ 0 h 296"/>
                  <a:gd name="T2" fmla="*/ 4 w 489"/>
                  <a:gd name="T3" fmla="*/ 1 h 296"/>
                  <a:gd name="T4" fmla="*/ 8 w 489"/>
                  <a:gd name="T5" fmla="*/ 2 h 296"/>
                  <a:gd name="T6" fmla="*/ 11 w 489"/>
                  <a:gd name="T7" fmla="*/ 4 h 296"/>
                  <a:gd name="T8" fmla="*/ 8 w 489"/>
                  <a:gd name="T9" fmla="*/ 4 h 296"/>
                  <a:gd name="T10" fmla="*/ 4 w 489"/>
                  <a:gd name="T11" fmla="*/ 2 h 296"/>
                  <a:gd name="T12" fmla="*/ 1 w 489"/>
                  <a:gd name="T13" fmla="*/ 1 h 296"/>
                  <a:gd name="T14" fmla="*/ 3 w 489"/>
                  <a:gd name="T15" fmla="*/ 2 h 296"/>
                  <a:gd name="T16" fmla="*/ 7 w 489"/>
                  <a:gd name="T17" fmla="*/ 4 h 296"/>
                  <a:gd name="T18" fmla="*/ 11 w 489"/>
                  <a:gd name="T19" fmla="*/ 5 h 296"/>
                  <a:gd name="T20" fmla="*/ 12 w 489"/>
                  <a:gd name="T21" fmla="*/ 4 h 296"/>
                  <a:gd name="T22" fmla="*/ 9 w 489"/>
                  <a:gd name="T23" fmla="*/ 2 h 296"/>
                  <a:gd name="T24" fmla="*/ 4 w 489"/>
                  <a:gd name="T25" fmla="*/ 0 h 296"/>
                  <a:gd name="T26" fmla="*/ 0 w 489"/>
                  <a:gd name="T27" fmla="*/ 0 h 296"/>
                  <a:gd name="T28" fmla="*/ 0 w 489"/>
                  <a:gd name="T29" fmla="*/ 0 h 296"/>
                  <a:gd name="T30" fmla="*/ 0 w 489"/>
                  <a:gd name="T31" fmla="*/ 0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2147483646 w 4288"/>
              <a:gd name="T3" fmla="*/ 2147483646 h 459"/>
              <a:gd name="T4" fmla="*/ 2147483646 w 4288"/>
              <a:gd name="T5" fmla="*/ 2147483646 h 459"/>
              <a:gd name="T6" fmla="*/ 2147483646 w 4288"/>
              <a:gd name="T7" fmla="*/ 2147483646 h 459"/>
              <a:gd name="T8" fmla="*/ 2147483646 w 4288"/>
              <a:gd name="T9" fmla="*/ 2147483646 h 459"/>
              <a:gd name="T10" fmla="*/ 2147483646 w 4288"/>
              <a:gd name="T11" fmla="*/ 2147483646 h 459"/>
              <a:gd name="T12" fmla="*/ 2147483646 w 4288"/>
              <a:gd name="T13" fmla="*/ 214748364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2147483646 h 240"/>
              <a:gd name="T2" fmla="*/ 2147483646 w 560"/>
              <a:gd name="T3" fmla="*/ 2147483646 h 240"/>
              <a:gd name="T4" fmla="*/ 2147483646 w 560"/>
              <a:gd name="T5" fmla="*/ 2147483646 h 240"/>
              <a:gd name="T6" fmla="*/ 2147483646 w 560"/>
              <a:gd name="T7" fmla="*/ 2147483646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7CF4AA9-AAFC-499F-A3DF-380BE504CA46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18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FBE876-BBAA-4EAE-8D70-561A560BF0D8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43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F6A429-4085-4800-8C7E-C6EAE3373C6D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123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5E0086-FD39-4E90-A0A5-B4AAF707F82C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881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3EFB8A-9675-48E1-93B6-DCD444D12F26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44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C8A3D7-75CA-4CDE-B7C9-C90FD685B092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966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DCE487-5DE7-4936-AE9E-23AA89D19F89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326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552DF7-44A6-4E89-B9C2-B0875FDE2749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935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DDD4EA-E649-44E1-B770-BC0388B26C9D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512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BB246B-6510-405F-AC52-8C4427A4C90B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30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17ABBF-6327-4A5C-9EBC-3C5DCC869ABE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838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11245F-C88A-419C-BDF6-E83A9D3DEA36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141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147483646 w 2903"/>
              <a:gd name="T1" fmla="*/ 2147483646 h 3686"/>
              <a:gd name="T2" fmla="*/ 2147483646 w 2903"/>
              <a:gd name="T3" fmla="*/ 2147483646 h 3686"/>
              <a:gd name="T4" fmla="*/ 2147483646 w 2903"/>
              <a:gd name="T5" fmla="*/ 0 h 3686"/>
              <a:gd name="T6" fmla="*/ 2147483646 w 2903"/>
              <a:gd name="T7" fmla="*/ 2147483646 h 3686"/>
              <a:gd name="T8" fmla="*/ 2147483646 w 2903"/>
              <a:gd name="T9" fmla="*/ 2147483646 h 3686"/>
              <a:gd name="T10" fmla="*/ 0 w 2903"/>
              <a:gd name="T11" fmla="*/ 2147483646 h 3686"/>
              <a:gd name="T12" fmla="*/ 2147483646 w 2903"/>
              <a:gd name="T13" fmla="*/ 2147483646 h 3686"/>
              <a:gd name="T14" fmla="*/ 2147483646 w 2903"/>
              <a:gd name="T15" fmla="*/ 2147483646 h 3686"/>
              <a:gd name="T16" fmla="*/ 2147483646 w 2903"/>
              <a:gd name="T17" fmla="*/ 2147483646 h 3686"/>
              <a:gd name="T18" fmla="*/ 2147483646 w 2903"/>
              <a:gd name="T19" fmla="*/ 2147483646 h 3686"/>
              <a:gd name="T20" fmla="*/ 2147483646 w 2903"/>
              <a:gd name="T21" fmla="*/ 214748364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83CF5C-4502-4573-80EA-0AB8BD38D26C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147483646 w 2911"/>
              <a:gd name="T1" fmla="*/ 0 h 3703"/>
              <a:gd name="T2" fmla="*/ 2147483646 w 2911"/>
              <a:gd name="T3" fmla="*/ 2147483646 h 3703"/>
              <a:gd name="T4" fmla="*/ 2147483646 w 2911"/>
              <a:gd name="T5" fmla="*/ 2147483646 h 3703"/>
              <a:gd name="T6" fmla="*/ 0 w 2911"/>
              <a:gd name="T7" fmla="*/ 2147483646 h 3703"/>
              <a:gd name="T8" fmla="*/ 2147483646 w 2911"/>
              <a:gd name="T9" fmla="*/ 2147483646 h 3703"/>
              <a:gd name="T10" fmla="*/ 2147483646 w 2911"/>
              <a:gd name="T11" fmla="*/ 2147483646 h 3703"/>
              <a:gd name="T12" fmla="*/ 2147483646 w 2911"/>
              <a:gd name="T13" fmla="*/ 2147483646 h 3703"/>
              <a:gd name="T14" fmla="*/ 2147483646 w 2911"/>
              <a:gd name="T15" fmla="*/ 2147483646 h 3703"/>
              <a:gd name="T16" fmla="*/ 2147483646 w 2911"/>
              <a:gd name="T17" fmla="*/ 2147483646 h 3703"/>
              <a:gd name="T18" fmla="*/ 2147483646 w 2911"/>
              <a:gd name="T19" fmla="*/ 0 h 3703"/>
              <a:gd name="T20" fmla="*/ 2147483646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147483646 h 2777"/>
              <a:gd name="T2" fmla="*/ 2147483646 w 2561"/>
              <a:gd name="T3" fmla="*/ 2147483646 h 2777"/>
              <a:gd name="T4" fmla="*/ 2147483646 w 2561"/>
              <a:gd name="T5" fmla="*/ 2147483646 h 2777"/>
              <a:gd name="T6" fmla="*/ 2147483646 w 2561"/>
              <a:gd name="T7" fmla="*/ 2147483646 h 2777"/>
              <a:gd name="T8" fmla="*/ 2147483646 w 2561"/>
              <a:gd name="T9" fmla="*/ 2147483646 h 2777"/>
              <a:gd name="T10" fmla="*/ 2147483646 w 2561"/>
              <a:gd name="T11" fmla="*/ 0 h 2777"/>
              <a:gd name="T12" fmla="*/ 0 w 2561"/>
              <a:gd name="T13" fmla="*/ 2147483646 h 2777"/>
              <a:gd name="T14" fmla="*/ 0 w 2561"/>
              <a:gd name="T15" fmla="*/ 2147483646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00 w 2177"/>
                <a:gd name="T1" fmla="*/ 79 h 1298"/>
                <a:gd name="T2" fmla="*/ 89 w 2177"/>
                <a:gd name="T3" fmla="*/ 70 h 1298"/>
                <a:gd name="T4" fmla="*/ 84 w 2177"/>
                <a:gd name="T5" fmla="*/ 30 h 1298"/>
                <a:gd name="T6" fmla="*/ 134 w 2177"/>
                <a:gd name="T7" fmla="*/ 21 h 1298"/>
                <a:gd name="T8" fmla="*/ 137 w 2177"/>
                <a:gd name="T9" fmla="*/ 13 h 1298"/>
                <a:gd name="T10" fmla="*/ 132 w 2177"/>
                <a:gd name="T11" fmla="*/ 7 h 1298"/>
                <a:gd name="T12" fmla="*/ 80 w 2177"/>
                <a:gd name="T13" fmla="*/ 14 h 1298"/>
                <a:gd name="T14" fmla="*/ 77 w 2177"/>
                <a:gd name="T15" fmla="*/ 2 h 1298"/>
                <a:gd name="T16" fmla="*/ 68 w 2177"/>
                <a:gd name="T17" fmla="*/ 0 h 1298"/>
                <a:gd name="T18" fmla="*/ 60 w 2177"/>
                <a:gd name="T19" fmla="*/ 2 h 1298"/>
                <a:gd name="T20" fmla="*/ 56 w 2177"/>
                <a:gd name="T21" fmla="*/ 7 h 1298"/>
                <a:gd name="T22" fmla="*/ 59 w 2177"/>
                <a:gd name="T23" fmla="*/ 18 h 1298"/>
                <a:gd name="T24" fmla="*/ 42 w 2177"/>
                <a:gd name="T25" fmla="*/ 28 h 1298"/>
                <a:gd name="T26" fmla="*/ 62 w 2177"/>
                <a:gd name="T27" fmla="*/ 30 h 1298"/>
                <a:gd name="T28" fmla="*/ 70 w 2177"/>
                <a:gd name="T29" fmla="*/ 56 h 1298"/>
                <a:gd name="T30" fmla="*/ 9 w 2177"/>
                <a:gd name="T31" fmla="*/ 30 h 1298"/>
                <a:gd name="T32" fmla="*/ 3 w 2177"/>
                <a:gd name="T33" fmla="*/ 32 h 1298"/>
                <a:gd name="T34" fmla="*/ 0 w 2177"/>
                <a:gd name="T35" fmla="*/ 40 h 1298"/>
                <a:gd name="T36" fmla="*/ 4 w 2177"/>
                <a:gd name="T37" fmla="*/ 49 h 1298"/>
                <a:gd name="T38" fmla="*/ 72 w 2177"/>
                <a:gd name="T39" fmla="*/ 81 h 1298"/>
                <a:gd name="T40" fmla="*/ 87 w 2177"/>
                <a:gd name="T41" fmla="*/ 79 h 1298"/>
                <a:gd name="T42" fmla="*/ 99 w 2177"/>
                <a:gd name="T43" fmla="*/ 82 h 1298"/>
                <a:gd name="T44" fmla="*/ 100 w 2177"/>
                <a:gd name="T45" fmla="*/ 79 h 1298"/>
                <a:gd name="T46" fmla="*/ 100 w 2177"/>
                <a:gd name="T47" fmla="*/ 79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1 h 258"/>
                <a:gd name="T2" fmla="*/ 7 w 143"/>
                <a:gd name="T3" fmla="*/ 0 h 258"/>
                <a:gd name="T4" fmla="*/ 8 w 143"/>
                <a:gd name="T5" fmla="*/ 15 h 258"/>
                <a:gd name="T6" fmla="*/ 0 w 143"/>
                <a:gd name="T7" fmla="*/ 17 h 258"/>
                <a:gd name="T8" fmla="*/ 0 w 143"/>
                <a:gd name="T9" fmla="*/ 1 h 258"/>
                <a:gd name="T10" fmla="*/ 0 w 143"/>
                <a:gd name="T11" fmla="*/ 1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8 w 1586"/>
                <a:gd name="T1" fmla="*/ 0 h 821"/>
                <a:gd name="T2" fmla="*/ 83 w 1586"/>
                <a:gd name="T3" fmla="*/ 32 h 821"/>
                <a:gd name="T4" fmla="*/ 89 w 1586"/>
                <a:gd name="T5" fmla="*/ 39 h 821"/>
                <a:gd name="T6" fmla="*/ 99 w 1586"/>
                <a:gd name="T7" fmla="*/ 49 h 821"/>
                <a:gd name="T8" fmla="*/ 97 w 1586"/>
                <a:gd name="T9" fmla="*/ 51 h 821"/>
                <a:gd name="T10" fmla="*/ 84 w 1586"/>
                <a:gd name="T11" fmla="*/ 49 h 821"/>
                <a:gd name="T12" fmla="*/ 71 w 1586"/>
                <a:gd name="T13" fmla="*/ 50 h 821"/>
                <a:gd name="T14" fmla="*/ 2 w 1586"/>
                <a:gd name="T15" fmla="*/ 18 h 821"/>
                <a:gd name="T16" fmla="*/ 0 w 1586"/>
                <a:gd name="T17" fmla="*/ 9 h 821"/>
                <a:gd name="T18" fmla="*/ 2 w 1586"/>
                <a:gd name="T19" fmla="*/ 2 h 821"/>
                <a:gd name="T20" fmla="*/ 8 w 1586"/>
                <a:gd name="T21" fmla="*/ 0 h 821"/>
                <a:gd name="T22" fmla="*/ 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21 h 747"/>
                <a:gd name="T2" fmla="*/ 58 w 1049"/>
                <a:gd name="T3" fmla="*/ 47 h 747"/>
                <a:gd name="T4" fmla="*/ 59 w 1049"/>
                <a:gd name="T5" fmla="*/ 34 h 747"/>
                <a:gd name="T6" fmla="*/ 66 w 1049"/>
                <a:gd name="T7" fmla="*/ 27 h 747"/>
                <a:gd name="T8" fmla="*/ 5 w 1049"/>
                <a:gd name="T9" fmla="*/ 0 h 747"/>
                <a:gd name="T10" fmla="*/ 0 w 1049"/>
                <a:gd name="T11" fmla="*/ 8 h 747"/>
                <a:gd name="T12" fmla="*/ 0 w 1049"/>
                <a:gd name="T13" fmla="*/ 21 h 747"/>
                <a:gd name="T14" fmla="*/ 0 w 1049"/>
                <a:gd name="T15" fmla="*/ 21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 h 241"/>
                <a:gd name="T2" fmla="*/ 9 w 272"/>
                <a:gd name="T3" fmla="*/ 0 h 241"/>
                <a:gd name="T4" fmla="*/ 15 w 272"/>
                <a:gd name="T5" fmla="*/ 3 h 241"/>
                <a:gd name="T6" fmla="*/ 16 w 272"/>
                <a:gd name="T7" fmla="*/ 9 h 241"/>
                <a:gd name="T8" fmla="*/ 10 w 272"/>
                <a:gd name="T9" fmla="*/ 10 h 241"/>
                <a:gd name="T10" fmla="*/ 2 w 272"/>
                <a:gd name="T11" fmla="*/ 16 h 241"/>
                <a:gd name="T12" fmla="*/ 0 w 272"/>
                <a:gd name="T13" fmla="*/ 2 h 241"/>
                <a:gd name="T14" fmla="*/ 0 w 272"/>
                <a:gd name="T15" fmla="*/ 2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0 w 152"/>
                <a:gd name="T1" fmla="*/ 1 h 224"/>
                <a:gd name="T2" fmla="*/ 10 w 152"/>
                <a:gd name="T3" fmla="*/ 14 h 224"/>
                <a:gd name="T4" fmla="*/ 0 w 152"/>
                <a:gd name="T5" fmla="*/ 1 h 224"/>
                <a:gd name="T6" fmla="*/ 5 w 152"/>
                <a:gd name="T7" fmla="*/ 0 h 224"/>
                <a:gd name="T8" fmla="*/ 10 w 152"/>
                <a:gd name="T9" fmla="*/ 1 h 224"/>
                <a:gd name="T10" fmla="*/ 10 w 152"/>
                <a:gd name="T11" fmla="*/ 1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5 h 764"/>
                <a:gd name="T2" fmla="*/ 6 w 386"/>
                <a:gd name="T3" fmla="*/ 0 h 764"/>
                <a:gd name="T4" fmla="*/ 15 w 386"/>
                <a:gd name="T5" fmla="*/ 1 h 764"/>
                <a:gd name="T6" fmla="*/ 25 w 386"/>
                <a:gd name="T7" fmla="*/ 48 h 764"/>
                <a:gd name="T8" fmla="*/ 18 w 386"/>
                <a:gd name="T9" fmla="*/ 46 h 764"/>
                <a:gd name="T10" fmla="*/ 10 w 386"/>
                <a:gd name="T11" fmla="*/ 43 h 764"/>
                <a:gd name="T12" fmla="*/ 0 w 386"/>
                <a:gd name="T13" fmla="*/ 5 h 764"/>
                <a:gd name="T14" fmla="*/ 0 w 386"/>
                <a:gd name="T15" fmla="*/ 5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44 w 728"/>
                <a:gd name="T1" fmla="*/ 0 h 348"/>
                <a:gd name="T2" fmla="*/ 0 w 728"/>
                <a:gd name="T3" fmla="*/ 7 h 348"/>
                <a:gd name="T4" fmla="*/ 2 w 728"/>
                <a:gd name="T5" fmla="*/ 22 h 348"/>
                <a:gd name="T6" fmla="*/ 45 w 728"/>
                <a:gd name="T7" fmla="*/ 15 h 348"/>
                <a:gd name="T8" fmla="*/ 46 w 728"/>
                <a:gd name="T9" fmla="*/ 3 h 348"/>
                <a:gd name="T10" fmla="*/ 44 w 728"/>
                <a:gd name="T11" fmla="*/ 0 h 348"/>
                <a:gd name="T12" fmla="*/ 44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7 w 312"/>
                <a:gd name="T1" fmla="*/ 0 h 135"/>
                <a:gd name="T2" fmla="*/ 0 w 312"/>
                <a:gd name="T3" fmla="*/ 4 h 135"/>
                <a:gd name="T4" fmla="*/ 20 w 312"/>
                <a:gd name="T5" fmla="*/ 8 h 135"/>
                <a:gd name="T6" fmla="*/ 17 w 312"/>
                <a:gd name="T7" fmla="*/ 0 h 135"/>
                <a:gd name="T8" fmla="*/ 17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6 h 175"/>
                    <a:gd name="T2" fmla="*/ 8 w 313"/>
                    <a:gd name="T3" fmla="*/ 0 h 175"/>
                    <a:gd name="T4" fmla="*/ 14 w 313"/>
                    <a:gd name="T5" fmla="*/ 0 h 175"/>
                    <a:gd name="T6" fmla="*/ 19 w 313"/>
                    <a:gd name="T7" fmla="*/ 1 h 175"/>
                    <a:gd name="T8" fmla="*/ 20 w 313"/>
                    <a:gd name="T9" fmla="*/ 5 h 175"/>
                    <a:gd name="T10" fmla="*/ 11 w 313"/>
                    <a:gd name="T11" fmla="*/ 4 h 175"/>
                    <a:gd name="T12" fmla="*/ 5 w 313"/>
                    <a:gd name="T13" fmla="*/ 6 h 175"/>
                    <a:gd name="T14" fmla="*/ 1 w 313"/>
                    <a:gd name="T15" fmla="*/ 10 h 175"/>
                    <a:gd name="T16" fmla="*/ 0 w 313"/>
                    <a:gd name="T17" fmla="*/ 6 h 175"/>
                    <a:gd name="T18" fmla="*/ 0 w 313"/>
                    <a:gd name="T19" fmla="*/ 6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3 h 266"/>
                    <a:gd name="T2" fmla="*/ 10 w 230"/>
                    <a:gd name="T3" fmla="*/ 17 h 266"/>
                    <a:gd name="T4" fmla="*/ 15 w 230"/>
                    <a:gd name="T5" fmla="*/ 16 h 266"/>
                    <a:gd name="T6" fmla="*/ 14 w 230"/>
                    <a:gd name="T7" fmla="*/ 2 h 266"/>
                    <a:gd name="T8" fmla="*/ 11 w 230"/>
                    <a:gd name="T9" fmla="*/ 0 h 266"/>
                    <a:gd name="T10" fmla="*/ 12 w 230"/>
                    <a:gd name="T11" fmla="*/ 13 h 266"/>
                    <a:gd name="T12" fmla="*/ 5 w 230"/>
                    <a:gd name="T13" fmla="*/ 1 h 266"/>
                    <a:gd name="T14" fmla="*/ 0 w 230"/>
                    <a:gd name="T15" fmla="*/ 3 h 266"/>
                    <a:gd name="T16" fmla="*/ 0 w 230"/>
                    <a:gd name="T17" fmla="*/ 3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2 h 234"/>
                    <a:gd name="T2" fmla="*/ 2 w 87"/>
                    <a:gd name="T3" fmla="*/ 6 h 234"/>
                    <a:gd name="T4" fmla="*/ 2 w 87"/>
                    <a:gd name="T5" fmla="*/ 10 h 234"/>
                    <a:gd name="T6" fmla="*/ 1 w 87"/>
                    <a:gd name="T7" fmla="*/ 15 h 234"/>
                    <a:gd name="T8" fmla="*/ 5 w 87"/>
                    <a:gd name="T9" fmla="*/ 14 h 234"/>
                    <a:gd name="T10" fmla="*/ 5 w 87"/>
                    <a:gd name="T11" fmla="*/ 8 h 234"/>
                    <a:gd name="T12" fmla="*/ 2 w 87"/>
                    <a:gd name="T13" fmla="*/ 0 h 234"/>
                    <a:gd name="T14" fmla="*/ 0 w 87"/>
                    <a:gd name="T15" fmla="*/ 2 h 234"/>
                    <a:gd name="T16" fmla="*/ 0 w 87"/>
                    <a:gd name="T17" fmla="*/ 2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7 w 1190"/>
                  <a:gd name="T1" fmla="*/ 0 h 500"/>
                  <a:gd name="T2" fmla="*/ 75 w 1190"/>
                  <a:gd name="T3" fmla="*/ 31 h 500"/>
                  <a:gd name="T4" fmla="*/ 68 w 1190"/>
                  <a:gd name="T5" fmla="*/ 32 h 500"/>
                  <a:gd name="T6" fmla="*/ 0 w 1190"/>
                  <a:gd name="T7" fmla="*/ 2 h 500"/>
                  <a:gd name="T8" fmla="*/ 7 w 1190"/>
                  <a:gd name="T9" fmla="*/ 0 h 500"/>
                  <a:gd name="T10" fmla="*/ 7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0 w 489"/>
                  <a:gd name="T1" fmla="*/ 3 h 296"/>
                  <a:gd name="T2" fmla="*/ 10 w 489"/>
                  <a:gd name="T3" fmla="*/ 5 h 296"/>
                  <a:gd name="T4" fmla="*/ 20 w 489"/>
                  <a:gd name="T5" fmla="*/ 9 h 296"/>
                  <a:gd name="T6" fmla="*/ 27 w 489"/>
                  <a:gd name="T7" fmla="*/ 16 h 296"/>
                  <a:gd name="T8" fmla="*/ 20 w 489"/>
                  <a:gd name="T9" fmla="*/ 15 h 296"/>
                  <a:gd name="T10" fmla="*/ 8 w 489"/>
                  <a:gd name="T11" fmla="*/ 10 h 296"/>
                  <a:gd name="T12" fmla="*/ 3 w 489"/>
                  <a:gd name="T13" fmla="*/ 5 h 296"/>
                  <a:gd name="T14" fmla="*/ 6 w 489"/>
                  <a:gd name="T15" fmla="*/ 11 h 296"/>
                  <a:gd name="T16" fmla="*/ 17 w 489"/>
                  <a:gd name="T17" fmla="*/ 17 h 296"/>
                  <a:gd name="T18" fmla="*/ 29 w 489"/>
                  <a:gd name="T19" fmla="*/ 19 h 296"/>
                  <a:gd name="T20" fmla="*/ 30 w 489"/>
                  <a:gd name="T21" fmla="*/ 14 h 296"/>
                  <a:gd name="T22" fmla="*/ 24 w 489"/>
                  <a:gd name="T23" fmla="*/ 8 h 296"/>
                  <a:gd name="T24" fmla="*/ 10 w 489"/>
                  <a:gd name="T25" fmla="*/ 2 h 296"/>
                  <a:gd name="T26" fmla="*/ 0 w 489"/>
                  <a:gd name="T27" fmla="*/ 0 h 296"/>
                  <a:gd name="T28" fmla="*/ 0 w 489"/>
                  <a:gd name="T29" fmla="*/ 3 h 296"/>
                  <a:gd name="T30" fmla="*/ 0 w 489"/>
                  <a:gd name="T31" fmla="*/ 3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 w 213"/>
                  <a:gd name="T1" fmla="*/ 0 h 478"/>
                  <a:gd name="T2" fmla="*/ 6 w 213"/>
                  <a:gd name="T3" fmla="*/ 1 h 478"/>
                  <a:gd name="T4" fmla="*/ 5 w 213"/>
                  <a:gd name="T5" fmla="*/ 12 h 478"/>
                  <a:gd name="T6" fmla="*/ 7 w 213"/>
                  <a:gd name="T7" fmla="*/ 20 h 478"/>
                  <a:gd name="T8" fmla="*/ 14 w 213"/>
                  <a:gd name="T9" fmla="*/ 28 h 478"/>
                  <a:gd name="T10" fmla="*/ 7 w 213"/>
                  <a:gd name="T11" fmla="*/ 29 h 478"/>
                  <a:gd name="T12" fmla="*/ 2 w 213"/>
                  <a:gd name="T13" fmla="*/ 21 h 478"/>
                  <a:gd name="T14" fmla="*/ 0 w 213"/>
                  <a:gd name="T15" fmla="*/ 3 h 478"/>
                  <a:gd name="T16" fmla="*/ 2 w 213"/>
                  <a:gd name="T17" fmla="*/ 0 h 478"/>
                  <a:gd name="T18" fmla="*/ 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7 w 150"/>
                    <a:gd name="T1" fmla="*/ 0 h 173"/>
                    <a:gd name="T2" fmla="*/ 3 w 150"/>
                    <a:gd name="T3" fmla="*/ 5 h 173"/>
                    <a:gd name="T4" fmla="*/ 0 w 150"/>
                    <a:gd name="T5" fmla="*/ 11 h 173"/>
                    <a:gd name="T6" fmla="*/ 5 w 150"/>
                    <a:gd name="T7" fmla="*/ 10 h 173"/>
                    <a:gd name="T8" fmla="*/ 7 w 150"/>
                    <a:gd name="T9" fmla="*/ 6 h 173"/>
                    <a:gd name="T10" fmla="*/ 10 w 150"/>
                    <a:gd name="T11" fmla="*/ 2 h 173"/>
                    <a:gd name="T12" fmla="*/ 7 w 150"/>
                    <a:gd name="T13" fmla="*/ 0 h 173"/>
                    <a:gd name="T14" fmla="*/ 7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0 w 1684"/>
                    <a:gd name="T1" fmla="*/ 0 h 880"/>
                    <a:gd name="T2" fmla="*/ 4 w 1684"/>
                    <a:gd name="T3" fmla="*/ 4 h 880"/>
                    <a:gd name="T4" fmla="*/ 0 w 1684"/>
                    <a:gd name="T5" fmla="*/ 13 h 880"/>
                    <a:gd name="T6" fmla="*/ 5 w 1684"/>
                    <a:gd name="T7" fmla="*/ 23 h 880"/>
                    <a:gd name="T8" fmla="*/ 74 w 1684"/>
                    <a:gd name="T9" fmla="*/ 55 h 880"/>
                    <a:gd name="T10" fmla="*/ 89 w 1684"/>
                    <a:gd name="T11" fmla="*/ 53 h 880"/>
                    <a:gd name="T12" fmla="*/ 101 w 1684"/>
                    <a:gd name="T13" fmla="*/ 55 h 880"/>
                    <a:gd name="T14" fmla="*/ 106 w 1684"/>
                    <a:gd name="T15" fmla="*/ 51 h 880"/>
                    <a:gd name="T16" fmla="*/ 94 w 1684"/>
                    <a:gd name="T17" fmla="*/ 42 h 880"/>
                    <a:gd name="T18" fmla="*/ 90 w 1684"/>
                    <a:gd name="T19" fmla="*/ 32 h 880"/>
                    <a:gd name="T20" fmla="*/ 86 w 1684"/>
                    <a:gd name="T21" fmla="*/ 33 h 880"/>
                    <a:gd name="T22" fmla="*/ 90 w 1684"/>
                    <a:gd name="T23" fmla="*/ 42 h 880"/>
                    <a:gd name="T24" fmla="*/ 99 w 1684"/>
                    <a:gd name="T25" fmla="*/ 51 h 880"/>
                    <a:gd name="T26" fmla="*/ 89 w 1684"/>
                    <a:gd name="T27" fmla="*/ 50 h 880"/>
                    <a:gd name="T28" fmla="*/ 77 w 1684"/>
                    <a:gd name="T29" fmla="*/ 51 h 880"/>
                    <a:gd name="T30" fmla="*/ 79 w 1684"/>
                    <a:gd name="T31" fmla="*/ 41 h 880"/>
                    <a:gd name="T32" fmla="*/ 84 w 1684"/>
                    <a:gd name="T33" fmla="*/ 34 h 880"/>
                    <a:gd name="T34" fmla="*/ 78 w 1684"/>
                    <a:gd name="T35" fmla="*/ 35 h 880"/>
                    <a:gd name="T36" fmla="*/ 73 w 1684"/>
                    <a:gd name="T37" fmla="*/ 42 h 880"/>
                    <a:gd name="T38" fmla="*/ 72 w 1684"/>
                    <a:gd name="T39" fmla="*/ 50 h 880"/>
                    <a:gd name="T40" fmla="*/ 7 w 1684"/>
                    <a:gd name="T41" fmla="*/ 20 h 880"/>
                    <a:gd name="T42" fmla="*/ 5 w 1684"/>
                    <a:gd name="T43" fmla="*/ 14 h 880"/>
                    <a:gd name="T44" fmla="*/ 7 w 1684"/>
                    <a:gd name="T45" fmla="*/ 6 h 880"/>
                    <a:gd name="T46" fmla="*/ 14 w 1684"/>
                    <a:gd name="T47" fmla="*/ 0 h 880"/>
                    <a:gd name="T48" fmla="*/ 10 w 1684"/>
                    <a:gd name="T49" fmla="*/ 0 h 880"/>
                    <a:gd name="T50" fmla="*/ 10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8 w 160"/>
                    <a:gd name="T1" fmla="*/ 0 h 335"/>
                    <a:gd name="T2" fmla="*/ 2 w 160"/>
                    <a:gd name="T3" fmla="*/ 6 h 335"/>
                    <a:gd name="T4" fmla="*/ 0 w 160"/>
                    <a:gd name="T5" fmla="*/ 14 h 335"/>
                    <a:gd name="T6" fmla="*/ 3 w 160"/>
                    <a:gd name="T7" fmla="*/ 19 h 335"/>
                    <a:gd name="T8" fmla="*/ 6 w 160"/>
                    <a:gd name="T9" fmla="*/ 20 h 335"/>
                    <a:gd name="T10" fmla="*/ 5 w 160"/>
                    <a:gd name="T11" fmla="*/ 9 h 335"/>
                    <a:gd name="T12" fmla="*/ 10 w 160"/>
                    <a:gd name="T13" fmla="*/ 1 h 335"/>
                    <a:gd name="T14" fmla="*/ 8 w 160"/>
                    <a:gd name="T15" fmla="*/ 0 h 335"/>
                    <a:gd name="T16" fmla="*/ 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4 w 642"/>
                    <a:gd name="T1" fmla="*/ 56 h 1188"/>
                    <a:gd name="T2" fmla="*/ 0 w 642"/>
                    <a:gd name="T3" fmla="*/ 8 h 1188"/>
                    <a:gd name="T4" fmla="*/ 6 w 642"/>
                    <a:gd name="T5" fmla="*/ 3 h 1188"/>
                    <a:gd name="T6" fmla="*/ 17 w 642"/>
                    <a:gd name="T7" fmla="*/ 0 h 1188"/>
                    <a:gd name="T8" fmla="*/ 25 w 642"/>
                    <a:gd name="T9" fmla="*/ 4 h 1188"/>
                    <a:gd name="T10" fmla="*/ 41 w 642"/>
                    <a:gd name="T11" fmla="*/ 75 h 1188"/>
                    <a:gd name="T12" fmla="*/ 35 w 642"/>
                    <a:gd name="T13" fmla="*/ 69 h 1188"/>
                    <a:gd name="T14" fmla="*/ 23 w 642"/>
                    <a:gd name="T15" fmla="*/ 7 h 1188"/>
                    <a:gd name="T16" fmla="*/ 15 w 642"/>
                    <a:gd name="T17" fmla="*/ 4 h 1188"/>
                    <a:gd name="T18" fmla="*/ 8 w 642"/>
                    <a:gd name="T19" fmla="*/ 5 h 1188"/>
                    <a:gd name="T20" fmla="*/ 5 w 642"/>
                    <a:gd name="T21" fmla="*/ 9 h 1188"/>
                    <a:gd name="T22" fmla="*/ 20 w 642"/>
                    <a:gd name="T23" fmla="*/ 58 h 1188"/>
                    <a:gd name="T24" fmla="*/ 14 w 642"/>
                    <a:gd name="T25" fmla="*/ 56 h 1188"/>
                    <a:gd name="T26" fmla="*/ 14 w 642"/>
                    <a:gd name="T27" fmla="*/ 56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 h 504"/>
                    <a:gd name="T2" fmla="*/ 5 w 192"/>
                    <a:gd name="T3" fmla="*/ 13 h 504"/>
                    <a:gd name="T4" fmla="*/ 8 w 192"/>
                    <a:gd name="T5" fmla="*/ 20 h 504"/>
                    <a:gd name="T6" fmla="*/ 8 w 192"/>
                    <a:gd name="T7" fmla="*/ 32 h 504"/>
                    <a:gd name="T8" fmla="*/ 12 w 192"/>
                    <a:gd name="T9" fmla="*/ 32 h 504"/>
                    <a:gd name="T10" fmla="*/ 12 w 192"/>
                    <a:gd name="T11" fmla="*/ 23 h 504"/>
                    <a:gd name="T12" fmla="*/ 11 w 192"/>
                    <a:gd name="T13" fmla="*/ 13 h 504"/>
                    <a:gd name="T14" fmla="*/ 7 w 192"/>
                    <a:gd name="T15" fmla="*/ 4 h 504"/>
                    <a:gd name="T16" fmla="*/ 4 w 192"/>
                    <a:gd name="T17" fmla="*/ 0 h 504"/>
                    <a:gd name="T18" fmla="*/ 0 w 192"/>
                    <a:gd name="T19" fmla="*/ 2 h 504"/>
                    <a:gd name="T20" fmla="*/ 0 w 192"/>
                    <a:gd name="T21" fmla="*/ 2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9 w 390"/>
                    <a:gd name="T1" fmla="*/ 0 h 269"/>
                    <a:gd name="T2" fmla="*/ 17 w 390"/>
                    <a:gd name="T3" fmla="*/ 2 h 269"/>
                    <a:gd name="T4" fmla="*/ 16 w 390"/>
                    <a:gd name="T5" fmla="*/ 5 h 269"/>
                    <a:gd name="T6" fmla="*/ 0 w 390"/>
                    <a:gd name="T7" fmla="*/ 11 h 269"/>
                    <a:gd name="T8" fmla="*/ 0 w 390"/>
                    <a:gd name="T9" fmla="*/ 14 h 269"/>
                    <a:gd name="T10" fmla="*/ 18 w 390"/>
                    <a:gd name="T11" fmla="*/ 15 h 269"/>
                    <a:gd name="T12" fmla="*/ 20 w 390"/>
                    <a:gd name="T13" fmla="*/ 17 h 269"/>
                    <a:gd name="T14" fmla="*/ 25 w 390"/>
                    <a:gd name="T15" fmla="*/ 17 h 269"/>
                    <a:gd name="T16" fmla="*/ 24 w 390"/>
                    <a:gd name="T17" fmla="*/ 12 h 269"/>
                    <a:gd name="T18" fmla="*/ 8 w 390"/>
                    <a:gd name="T19" fmla="*/ 11 h 269"/>
                    <a:gd name="T20" fmla="*/ 21 w 390"/>
                    <a:gd name="T21" fmla="*/ 6 h 269"/>
                    <a:gd name="T22" fmla="*/ 19 w 390"/>
                    <a:gd name="T23" fmla="*/ 0 h 269"/>
                    <a:gd name="T24" fmla="*/ 1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9 h 424"/>
                    <a:gd name="T2" fmla="*/ 54 w 941"/>
                    <a:gd name="T3" fmla="*/ 0 h 424"/>
                    <a:gd name="T4" fmla="*/ 58 w 941"/>
                    <a:gd name="T5" fmla="*/ 5 h 424"/>
                    <a:gd name="T6" fmla="*/ 59 w 941"/>
                    <a:gd name="T7" fmla="*/ 12 h 424"/>
                    <a:gd name="T8" fmla="*/ 57 w 941"/>
                    <a:gd name="T9" fmla="*/ 18 h 424"/>
                    <a:gd name="T10" fmla="*/ 4 w 941"/>
                    <a:gd name="T11" fmla="*/ 27 h 424"/>
                    <a:gd name="T12" fmla="*/ 4 w 941"/>
                    <a:gd name="T13" fmla="*/ 24 h 424"/>
                    <a:gd name="T14" fmla="*/ 54 w 941"/>
                    <a:gd name="T15" fmla="*/ 16 h 424"/>
                    <a:gd name="T16" fmla="*/ 56 w 941"/>
                    <a:gd name="T17" fmla="*/ 10 h 424"/>
                    <a:gd name="T18" fmla="*/ 53 w 941"/>
                    <a:gd name="T19" fmla="*/ 4 h 424"/>
                    <a:gd name="T20" fmla="*/ 0 w 941"/>
                    <a:gd name="T21" fmla="*/ 12 h 424"/>
                    <a:gd name="T22" fmla="*/ 0 w 941"/>
                    <a:gd name="T23" fmla="*/ 9 h 424"/>
                    <a:gd name="T24" fmla="*/ 0 w 941"/>
                    <a:gd name="T25" fmla="*/ 9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7 h 173"/>
                    <a:gd name="T2" fmla="*/ 5 w 488"/>
                    <a:gd name="T3" fmla="*/ 10 h 173"/>
                    <a:gd name="T4" fmla="*/ 14 w 488"/>
                    <a:gd name="T5" fmla="*/ 10 h 173"/>
                    <a:gd name="T6" fmla="*/ 27 w 488"/>
                    <a:gd name="T7" fmla="*/ 7 h 173"/>
                    <a:gd name="T8" fmla="*/ 31 w 488"/>
                    <a:gd name="T9" fmla="*/ 2 h 173"/>
                    <a:gd name="T10" fmla="*/ 28 w 488"/>
                    <a:gd name="T11" fmla="*/ 0 h 173"/>
                    <a:gd name="T12" fmla="*/ 16 w 488"/>
                    <a:gd name="T13" fmla="*/ 0 h 173"/>
                    <a:gd name="T14" fmla="*/ 7 w 488"/>
                    <a:gd name="T15" fmla="*/ 0 h 173"/>
                    <a:gd name="T16" fmla="*/ 1 w 488"/>
                    <a:gd name="T17" fmla="*/ 4 h 173"/>
                    <a:gd name="T18" fmla="*/ 7 w 488"/>
                    <a:gd name="T19" fmla="*/ 5 h 173"/>
                    <a:gd name="T20" fmla="*/ 18 w 488"/>
                    <a:gd name="T21" fmla="*/ 3 h 173"/>
                    <a:gd name="T22" fmla="*/ 27 w 488"/>
                    <a:gd name="T23" fmla="*/ 3 h 173"/>
                    <a:gd name="T24" fmla="*/ 17 w 488"/>
                    <a:gd name="T25" fmla="*/ 6 h 173"/>
                    <a:gd name="T26" fmla="*/ 9 w 488"/>
                    <a:gd name="T27" fmla="*/ 7 h 173"/>
                    <a:gd name="T28" fmla="*/ 0 w 488"/>
                    <a:gd name="T29" fmla="*/ 7 h 173"/>
                    <a:gd name="T30" fmla="*/ 0 w 488"/>
                    <a:gd name="T31" fmla="*/ 7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3 w 772"/>
                <a:gd name="T1" fmla="*/ 115 h 3266"/>
                <a:gd name="T2" fmla="*/ 2 w 772"/>
                <a:gd name="T3" fmla="*/ 107 h 3266"/>
                <a:gd name="T4" fmla="*/ 2 w 772"/>
                <a:gd name="T5" fmla="*/ 101 h 3266"/>
                <a:gd name="T6" fmla="*/ 2 w 772"/>
                <a:gd name="T7" fmla="*/ 93 h 3266"/>
                <a:gd name="T8" fmla="*/ 3 w 772"/>
                <a:gd name="T9" fmla="*/ 82 h 3266"/>
                <a:gd name="T10" fmla="*/ 3 w 772"/>
                <a:gd name="T11" fmla="*/ 76 h 3266"/>
                <a:gd name="T12" fmla="*/ 3 w 772"/>
                <a:gd name="T13" fmla="*/ 71 h 3266"/>
                <a:gd name="T14" fmla="*/ 2 w 772"/>
                <a:gd name="T15" fmla="*/ 68 h 3266"/>
                <a:gd name="T16" fmla="*/ 2 w 772"/>
                <a:gd name="T17" fmla="*/ 63 h 3266"/>
                <a:gd name="T18" fmla="*/ 2 w 772"/>
                <a:gd name="T19" fmla="*/ 58 h 3266"/>
                <a:gd name="T20" fmla="*/ 4 w 772"/>
                <a:gd name="T21" fmla="*/ 42 h 3266"/>
                <a:gd name="T22" fmla="*/ 4 w 772"/>
                <a:gd name="T23" fmla="*/ 35 h 3266"/>
                <a:gd name="T24" fmla="*/ 3 w 772"/>
                <a:gd name="T25" fmla="*/ 26 h 3266"/>
                <a:gd name="T26" fmla="*/ 2 w 772"/>
                <a:gd name="T27" fmla="*/ 22 h 3266"/>
                <a:gd name="T28" fmla="*/ 1 w 772"/>
                <a:gd name="T29" fmla="*/ 15 h 3266"/>
                <a:gd name="T30" fmla="*/ 0 w 772"/>
                <a:gd name="T31" fmla="*/ 0 h 3266"/>
                <a:gd name="T32" fmla="*/ 0 w 772"/>
                <a:gd name="T33" fmla="*/ 14 h 3266"/>
                <a:gd name="T34" fmla="*/ 1 w 772"/>
                <a:gd name="T35" fmla="*/ 22 h 3266"/>
                <a:gd name="T36" fmla="*/ 2 w 772"/>
                <a:gd name="T37" fmla="*/ 28 h 3266"/>
                <a:gd name="T38" fmla="*/ 3 w 772"/>
                <a:gd name="T39" fmla="*/ 30 h 3266"/>
                <a:gd name="T40" fmla="*/ 3 w 772"/>
                <a:gd name="T41" fmla="*/ 38 h 3266"/>
                <a:gd name="T42" fmla="*/ 2 w 772"/>
                <a:gd name="T43" fmla="*/ 46 h 3266"/>
                <a:gd name="T44" fmla="*/ 1 w 772"/>
                <a:gd name="T45" fmla="*/ 60 h 3266"/>
                <a:gd name="T46" fmla="*/ 1 w 772"/>
                <a:gd name="T47" fmla="*/ 69 h 3266"/>
                <a:gd name="T48" fmla="*/ 2 w 772"/>
                <a:gd name="T49" fmla="*/ 75 h 3266"/>
                <a:gd name="T50" fmla="*/ 2 w 772"/>
                <a:gd name="T51" fmla="*/ 80 h 3266"/>
                <a:gd name="T52" fmla="*/ 1 w 772"/>
                <a:gd name="T53" fmla="*/ 89 h 3266"/>
                <a:gd name="T54" fmla="*/ 1 w 772"/>
                <a:gd name="T55" fmla="*/ 99 h 3266"/>
                <a:gd name="T56" fmla="*/ 1 w 772"/>
                <a:gd name="T57" fmla="*/ 109 h 3266"/>
                <a:gd name="T58" fmla="*/ 2 w 772"/>
                <a:gd name="T59" fmla="*/ 114 h 3266"/>
                <a:gd name="T60" fmla="*/ 3 w 772"/>
                <a:gd name="T61" fmla="*/ 119 h 3266"/>
                <a:gd name="T62" fmla="*/ 3 w 772"/>
                <a:gd name="T63" fmla="*/ 115 h 3266"/>
                <a:gd name="T64" fmla="*/ 3 w 772"/>
                <a:gd name="T65" fmla="*/ 115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3 w 772"/>
                <a:gd name="T1" fmla="*/ 198 h 3266"/>
                <a:gd name="T2" fmla="*/ 2 w 772"/>
                <a:gd name="T3" fmla="*/ 185 h 3266"/>
                <a:gd name="T4" fmla="*/ 2 w 772"/>
                <a:gd name="T5" fmla="*/ 174 h 3266"/>
                <a:gd name="T6" fmla="*/ 2 w 772"/>
                <a:gd name="T7" fmla="*/ 159 h 3266"/>
                <a:gd name="T8" fmla="*/ 3 w 772"/>
                <a:gd name="T9" fmla="*/ 141 h 3266"/>
                <a:gd name="T10" fmla="*/ 3 w 772"/>
                <a:gd name="T11" fmla="*/ 130 h 3266"/>
                <a:gd name="T12" fmla="*/ 3 w 772"/>
                <a:gd name="T13" fmla="*/ 122 h 3266"/>
                <a:gd name="T14" fmla="*/ 2 w 772"/>
                <a:gd name="T15" fmla="*/ 117 h 3266"/>
                <a:gd name="T16" fmla="*/ 2 w 772"/>
                <a:gd name="T17" fmla="*/ 110 h 3266"/>
                <a:gd name="T18" fmla="*/ 2 w 772"/>
                <a:gd name="T19" fmla="*/ 100 h 3266"/>
                <a:gd name="T20" fmla="*/ 4 w 772"/>
                <a:gd name="T21" fmla="*/ 73 h 3266"/>
                <a:gd name="T22" fmla="*/ 4 w 772"/>
                <a:gd name="T23" fmla="*/ 60 h 3266"/>
                <a:gd name="T24" fmla="*/ 3 w 772"/>
                <a:gd name="T25" fmla="*/ 45 h 3266"/>
                <a:gd name="T26" fmla="*/ 2 w 772"/>
                <a:gd name="T27" fmla="*/ 38 h 3266"/>
                <a:gd name="T28" fmla="*/ 1 w 772"/>
                <a:gd name="T29" fmla="*/ 27 h 3266"/>
                <a:gd name="T30" fmla="*/ 0 w 772"/>
                <a:gd name="T31" fmla="*/ 0 h 3266"/>
                <a:gd name="T32" fmla="*/ 0 w 772"/>
                <a:gd name="T33" fmla="*/ 24 h 3266"/>
                <a:gd name="T34" fmla="*/ 1 w 772"/>
                <a:gd name="T35" fmla="*/ 39 h 3266"/>
                <a:gd name="T36" fmla="*/ 2 w 772"/>
                <a:gd name="T37" fmla="*/ 48 h 3266"/>
                <a:gd name="T38" fmla="*/ 3 w 772"/>
                <a:gd name="T39" fmla="*/ 53 h 3266"/>
                <a:gd name="T40" fmla="*/ 3 w 772"/>
                <a:gd name="T41" fmla="*/ 66 h 3266"/>
                <a:gd name="T42" fmla="*/ 2 w 772"/>
                <a:gd name="T43" fmla="*/ 80 h 3266"/>
                <a:gd name="T44" fmla="*/ 1 w 772"/>
                <a:gd name="T45" fmla="*/ 104 h 3266"/>
                <a:gd name="T46" fmla="*/ 1 w 772"/>
                <a:gd name="T47" fmla="*/ 120 h 3266"/>
                <a:gd name="T48" fmla="*/ 2 w 772"/>
                <a:gd name="T49" fmla="*/ 129 h 3266"/>
                <a:gd name="T50" fmla="*/ 2 w 772"/>
                <a:gd name="T51" fmla="*/ 137 h 3266"/>
                <a:gd name="T52" fmla="*/ 1 w 772"/>
                <a:gd name="T53" fmla="*/ 154 h 3266"/>
                <a:gd name="T54" fmla="*/ 1 w 772"/>
                <a:gd name="T55" fmla="*/ 170 h 3266"/>
                <a:gd name="T56" fmla="*/ 1 w 772"/>
                <a:gd name="T57" fmla="*/ 188 h 3266"/>
                <a:gd name="T58" fmla="*/ 2 w 772"/>
                <a:gd name="T59" fmla="*/ 197 h 3266"/>
                <a:gd name="T60" fmla="*/ 3 w 772"/>
                <a:gd name="T61" fmla="*/ 205 h 3266"/>
                <a:gd name="T62" fmla="*/ 3 w 772"/>
                <a:gd name="T63" fmla="*/ 198 h 3266"/>
                <a:gd name="T64" fmla="*/ 3 w 772"/>
                <a:gd name="T65" fmla="*/ 19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 w 245"/>
                  <a:gd name="T1" fmla="*/ 0 h 806"/>
                  <a:gd name="T2" fmla="*/ 1 w 245"/>
                  <a:gd name="T3" fmla="*/ 6 h 806"/>
                  <a:gd name="T4" fmla="*/ 0 w 245"/>
                  <a:gd name="T5" fmla="*/ 13 h 806"/>
                  <a:gd name="T6" fmla="*/ 0 w 245"/>
                  <a:gd name="T7" fmla="*/ 13 h 806"/>
                  <a:gd name="T8" fmla="*/ 1 w 245"/>
                  <a:gd name="T9" fmla="*/ 6 h 806"/>
                  <a:gd name="T10" fmla="*/ 1 w 245"/>
                  <a:gd name="T11" fmla="*/ 0 h 806"/>
                  <a:gd name="T12" fmla="*/ 1 w 245"/>
                  <a:gd name="T13" fmla="*/ 0 h 806"/>
                  <a:gd name="T14" fmla="*/ 1 w 245"/>
                  <a:gd name="T15" fmla="*/ 0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1 w 604"/>
                    <a:gd name="T3" fmla="*/ 3 h 349"/>
                    <a:gd name="T4" fmla="*/ 2 w 604"/>
                    <a:gd name="T5" fmla="*/ 6 h 349"/>
                    <a:gd name="T6" fmla="*/ 3 w 604"/>
                    <a:gd name="T7" fmla="*/ 2 h 349"/>
                    <a:gd name="T8" fmla="*/ 2 w 604"/>
                    <a:gd name="T9" fmla="*/ 0 h 349"/>
                    <a:gd name="T10" fmla="*/ 2 w 604"/>
                    <a:gd name="T11" fmla="*/ 3 h 349"/>
                    <a:gd name="T12" fmla="*/ 1 w 604"/>
                    <a:gd name="T13" fmla="*/ 0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>
                    <a:gd name="T0" fmla="*/ 3 w 1064"/>
                    <a:gd name="T1" fmla="*/ 2 h 1230"/>
                    <a:gd name="T2" fmla="*/ 2 w 1064"/>
                    <a:gd name="T3" fmla="*/ 6 h 1230"/>
                    <a:gd name="T4" fmla="*/ 1 w 1064"/>
                    <a:gd name="T5" fmla="*/ 12 h 1230"/>
                    <a:gd name="T6" fmla="*/ 0 w 1064"/>
                    <a:gd name="T7" fmla="*/ 18 h 1230"/>
                    <a:gd name="T8" fmla="*/ 0 w 1064"/>
                    <a:gd name="T9" fmla="*/ 20 h 1230"/>
                    <a:gd name="T10" fmla="*/ 1 w 1064"/>
                    <a:gd name="T11" fmla="*/ 19 h 1230"/>
                    <a:gd name="T12" fmla="*/ 2 w 1064"/>
                    <a:gd name="T13" fmla="*/ 15 h 1230"/>
                    <a:gd name="T14" fmla="*/ 4 w 1064"/>
                    <a:gd name="T15" fmla="*/ 9 h 1230"/>
                    <a:gd name="T16" fmla="*/ 4 w 1064"/>
                    <a:gd name="T17" fmla="*/ 4 h 1230"/>
                    <a:gd name="T18" fmla="*/ 4 w 1064"/>
                    <a:gd name="T19" fmla="*/ 1 h 1230"/>
                    <a:gd name="T20" fmla="*/ 4 w 1064"/>
                    <a:gd name="T21" fmla="*/ 0 h 1230"/>
                    <a:gd name="T22" fmla="*/ 3 w 1064"/>
                    <a:gd name="T23" fmla="*/ 1 h 1230"/>
                    <a:gd name="T24" fmla="*/ 4 w 1064"/>
                    <a:gd name="T25" fmla="*/ 2 h 1230"/>
                    <a:gd name="T26" fmla="*/ 4 w 1064"/>
                    <a:gd name="T27" fmla="*/ 6 h 1230"/>
                    <a:gd name="T28" fmla="*/ 3 w 1064"/>
                    <a:gd name="T29" fmla="*/ 11 h 1230"/>
                    <a:gd name="T30" fmla="*/ 2 w 1064"/>
                    <a:gd name="T31" fmla="*/ 16 h 1230"/>
                    <a:gd name="T32" fmla="*/ 1 w 1064"/>
                    <a:gd name="T33" fmla="*/ 18 h 1230"/>
                    <a:gd name="T34" fmla="*/ 1 w 1064"/>
                    <a:gd name="T35" fmla="*/ 15 h 1230"/>
                    <a:gd name="T36" fmla="*/ 2 w 1064"/>
                    <a:gd name="T37" fmla="*/ 8 h 1230"/>
                    <a:gd name="T38" fmla="*/ 3 w 1064"/>
                    <a:gd name="T39" fmla="*/ 2 h 1230"/>
                    <a:gd name="T40" fmla="*/ 3 w 1064"/>
                    <a:gd name="T41" fmla="*/ 2 h 1230"/>
                    <a:gd name="T42" fmla="*/ 3 w 1064"/>
                    <a:gd name="T43" fmla="*/ 2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>
                    <a:gd name="T0" fmla="*/ 8 w 2002"/>
                    <a:gd name="T1" fmla="*/ 0 h 2521"/>
                    <a:gd name="T2" fmla="*/ 0 w 2002"/>
                    <a:gd name="T3" fmla="*/ 41 h 2521"/>
                    <a:gd name="T4" fmla="*/ 1 w 2002"/>
                    <a:gd name="T5" fmla="*/ 40 h 2521"/>
                    <a:gd name="T6" fmla="*/ 8 w 2002"/>
                    <a:gd name="T7" fmla="*/ 1 h 2521"/>
                    <a:gd name="T8" fmla="*/ 8 w 2002"/>
                    <a:gd name="T9" fmla="*/ 0 h 2521"/>
                    <a:gd name="T10" fmla="*/ 8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1 w 3007"/>
                    <a:gd name="T1" fmla="*/ 46 h 3771"/>
                    <a:gd name="T2" fmla="*/ 2 w 3007"/>
                    <a:gd name="T3" fmla="*/ 46 h 3771"/>
                    <a:gd name="T4" fmla="*/ 3 w 3007"/>
                    <a:gd name="T5" fmla="*/ 48 h 3771"/>
                    <a:gd name="T6" fmla="*/ 3 w 3007"/>
                    <a:gd name="T7" fmla="*/ 46 h 3771"/>
                    <a:gd name="T8" fmla="*/ 2 w 3007"/>
                    <a:gd name="T9" fmla="*/ 43 h 3771"/>
                    <a:gd name="T10" fmla="*/ 3 w 3007"/>
                    <a:gd name="T11" fmla="*/ 44 h 3771"/>
                    <a:gd name="T12" fmla="*/ 4 w 3007"/>
                    <a:gd name="T13" fmla="*/ 46 h 3771"/>
                    <a:gd name="T14" fmla="*/ 12 w 3007"/>
                    <a:gd name="T15" fmla="*/ 7 h 3771"/>
                    <a:gd name="T16" fmla="*/ 10 w 3007"/>
                    <a:gd name="T17" fmla="*/ 2 h 3771"/>
                    <a:gd name="T18" fmla="*/ 9 w 3007"/>
                    <a:gd name="T19" fmla="*/ 0 h 3771"/>
                    <a:gd name="T20" fmla="*/ 11 w 3007"/>
                    <a:gd name="T21" fmla="*/ 1 h 3771"/>
                    <a:gd name="T22" fmla="*/ 12 w 3007"/>
                    <a:gd name="T23" fmla="*/ 7 h 3771"/>
                    <a:gd name="T24" fmla="*/ 3 w 3007"/>
                    <a:gd name="T25" fmla="*/ 53 h 3771"/>
                    <a:gd name="T26" fmla="*/ 2 w 3007"/>
                    <a:gd name="T27" fmla="*/ 55 h 3771"/>
                    <a:gd name="T28" fmla="*/ 1 w 3007"/>
                    <a:gd name="T29" fmla="*/ 61 h 3771"/>
                    <a:gd name="T30" fmla="*/ 0 w 3007"/>
                    <a:gd name="T31" fmla="*/ 59 h 3771"/>
                    <a:gd name="T32" fmla="*/ 1 w 3007"/>
                    <a:gd name="T33" fmla="*/ 58 h 3771"/>
                    <a:gd name="T34" fmla="*/ 2 w 3007"/>
                    <a:gd name="T35" fmla="*/ 55 h 3771"/>
                    <a:gd name="T36" fmla="*/ 1 w 3007"/>
                    <a:gd name="T37" fmla="*/ 53 h 3771"/>
                    <a:gd name="T38" fmla="*/ 1 w 3007"/>
                    <a:gd name="T39" fmla="*/ 51 h 3771"/>
                    <a:gd name="T40" fmla="*/ 2 w 3007"/>
                    <a:gd name="T41" fmla="*/ 53 h 3771"/>
                    <a:gd name="T42" fmla="*/ 2 w 3007"/>
                    <a:gd name="T43" fmla="*/ 51 h 3771"/>
                    <a:gd name="T44" fmla="*/ 3 w 3007"/>
                    <a:gd name="T45" fmla="*/ 52 h 3771"/>
                    <a:gd name="T46" fmla="*/ 2 w 3007"/>
                    <a:gd name="T47" fmla="*/ 50 h 3771"/>
                    <a:gd name="T48" fmla="*/ 3 w 3007"/>
                    <a:gd name="T49" fmla="*/ 50 h 3771"/>
                    <a:gd name="T50" fmla="*/ 1 w 3007"/>
                    <a:gd name="T51" fmla="*/ 46 h 3771"/>
                    <a:gd name="T52" fmla="*/ 1 w 3007"/>
                    <a:gd name="T53" fmla="*/ 46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>
                    <a:gd name="T0" fmla="*/ 0 w 673"/>
                    <a:gd name="T1" fmla="*/ 1 h 342"/>
                    <a:gd name="T2" fmla="*/ 1 w 673"/>
                    <a:gd name="T3" fmla="*/ 2 h 342"/>
                    <a:gd name="T4" fmla="*/ 3 w 673"/>
                    <a:gd name="T5" fmla="*/ 6 h 342"/>
                    <a:gd name="T6" fmla="*/ 3 w 673"/>
                    <a:gd name="T7" fmla="*/ 5 h 342"/>
                    <a:gd name="T8" fmla="*/ 2 w 673"/>
                    <a:gd name="T9" fmla="*/ 2 h 342"/>
                    <a:gd name="T10" fmla="*/ 0 w 673"/>
                    <a:gd name="T11" fmla="*/ 0 h 342"/>
                    <a:gd name="T12" fmla="*/ 0 w 673"/>
                    <a:gd name="T13" fmla="*/ 1 h 342"/>
                    <a:gd name="T14" fmla="*/ 0 w 673"/>
                    <a:gd name="T15" fmla="*/ 1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>
                    <a:gd name="T0" fmla="*/ 0 w 716"/>
                    <a:gd name="T1" fmla="*/ 1 h 403"/>
                    <a:gd name="T2" fmla="*/ 2 w 716"/>
                    <a:gd name="T3" fmla="*/ 3 h 403"/>
                    <a:gd name="T4" fmla="*/ 3 w 716"/>
                    <a:gd name="T5" fmla="*/ 6 h 403"/>
                    <a:gd name="T6" fmla="*/ 3 w 716"/>
                    <a:gd name="T7" fmla="*/ 5 h 403"/>
                    <a:gd name="T8" fmla="*/ 2 w 716"/>
                    <a:gd name="T9" fmla="*/ 2 h 403"/>
                    <a:gd name="T10" fmla="*/ 0 w 716"/>
                    <a:gd name="T11" fmla="*/ 0 h 403"/>
                    <a:gd name="T12" fmla="*/ 0 w 716"/>
                    <a:gd name="T13" fmla="*/ 1 h 403"/>
                    <a:gd name="T14" fmla="*/ 0 w 716"/>
                    <a:gd name="T15" fmla="*/ 1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1 h 411"/>
                    <a:gd name="T2" fmla="*/ 1 w 717"/>
                    <a:gd name="T3" fmla="*/ 2 h 411"/>
                    <a:gd name="T4" fmla="*/ 3 w 717"/>
                    <a:gd name="T5" fmla="*/ 7 h 411"/>
                    <a:gd name="T6" fmla="*/ 3 w 717"/>
                    <a:gd name="T7" fmla="*/ 5 h 411"/>
                    <a:gd name="T8" fmla="*/ 2 w 717"/>
                    <a:gd name="T9" fmla="*/ 1 h 411"/>
                    <a:gd name="T10" fmla="*/ 0 w 717"/>
                    <a:gd name="T11" fmla="*/ 0 h 411"/>
                    <a:gd name="T12" fmla="*/ 0 w 717"/>
                    <a:gd name="T13" fmla="*/ 1 h 411"/>
                    <a:gd name="T14" fmla="*/ 0 w 717"/>
                    <a:gd name="T15" fmla="*/ 1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>
                    <a:gd name="T0" fmla="*/ 0 w 709"/>
                    <a:gd name="T1" fmla="*/ 1 h 386"/>
                    <a:gd name="T2" fmla="*/ 1 w 709"/>
                    <a:gd name="T3" fmla="*/ 2 h 386"/>
                    <a:gd name="T4" fmla="*/ 3 w 709"/>
                    <a:gd name="T5" fmla="*/ 6 h 386"/>
                    <a:gd name="T6" fmla="*/ 3 w 709"/>
                    <a:gd name="T7" fmla="*/ 5 h 386"/>
                    <a:gd name="T8" fmla="*/ 1 w 709"/>
                    <a:gd name="T9" fmla="*/ 1 h 386"/>
                    <a:gd name="T10" fmla="*/ 0 w 709"/>
                    <a:gd name="T11" fmla="*/ 0 h 386"/>
                    <a:gd name="T12" fmla="*/ 0 w 709"/>
                    <a:gd name="T13" fmla="*/ 1 h 386"/>
                    <a:gd name="T14" fmla="*/ 0 w 709"/>
                    <a:gd name="T15" fmla="*/ 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3663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.cz/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pevnosti.kvalitne.cz/36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xZThboqMp4&amp;feature=relate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url?q=http://www.youtube.com/watch?v%3D7_teZVnSZGc&amp;sa=U&amp;ei=jFbTTsaIKcnfsgax6PjJDA&amp;ved=0CBkQtwIwAg&amp;usg=AFQjCNGyRR9OvXv78hZkYoVciCcpTPfTp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Cyril_a_Metod%C4%9Bj" TargetMode="External"/><Relationship Id="rId13" Type="http://schemas.openxmlformats.org/officeDocument/2006/relationships/hyperlink" Target="http://cs.wikipedia.org/wiki/28._z%C3%A1%C5%99%C3%AD" TargetMode="External"/><Relationship Id="rId18" Type="http://schemas.openxmlformats.org/officeDocument/2006/relationships/hyperlink" Target="http://cs.wikipedia.org/wiki/Den_vzniku_samostatn%C3%A9ho_%C4%8Deskoslovensk%C3%A9ho_st%C3%A1tu" TargetMode="External"/><Relationship Id="rId3" Type="http://schemas.openxmlformats.org/officeDocument/2006/relationships/hyperlink" Target="http://cs.wikipedia.org/wiki/1993" TargetMode="External"/><Relationship Id="rId21" Type="http://schemas.openxmlformats.org/officeDocument/2006/relationships/hyperlink" Target="http://cs.wikipedia.org/wiki/17._listopad" TargetMode="External"/><Relationship Id="rId7" Type="http://schemas.openxmlformats.org/officeDocument/2006/relationships/hyperlink" Target="http://cs.wikipedia.org/wiki/5._%C4%8Dervenec" TargetMode="External"/><Relationship Id="rId12" Type="http://schemas.openxmlformats.org/officeDocument/2006/relationships/hyperlink" Target="http://cs.wikipedia.org/wiki/1415" TargetMode="External"/><Relationship Id="rId17" Type="http://schemas.openxmlformats.org/officeDocument/2006/relationships/hyperlink" Target="http://cs.wikipedia.org/wiki/28._%C5%99%C3%ADjen" TargetMode="External"/><Relationship Id="rId2" Type="http://schemas.openxmlformats.org/officeDocument/2006/relationships/hyperlink" Target="http://cs.wikipedia.org/wiki/1._leden" TargetMode="External"/><Relationship Id="rId16" Type="http://schemas.openxmlformats.org/officeDocument/2006/relationships/hyperlink" Target="http://cs.wikipedia.org/wiki/Svat%C3%BD_V%C3%A1clav" TargetMode="External"/><Relationship Id="rId20" Type="http://schemas.openxmlformats.org/officeDocument/2006/relationships/hyperlink" Target="http://cs.wikipedia.org/wiki/%C4%8Ceskoslovensk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Druh%C3%A1_sv%C4%9Btov%C3%A1_v%C3%A1lka" TargetMode="External"/><Relationship Id="rId11" Type="http://schemas.openxmlformats.org/officeDocument/2006/relationships/hyperlink" Target="http://cs.wikipedia.org/wiki/Jan_Hus" TargetMode="External"/><Relationship Id="rId24" Type="http://schemas.openxmlformats.org/officeDocument/2006/relationships/hyperlink" Target="http://cs.wikipedia.org/wiki/Sametov%C3%A1_revoluce" TargetMode="External"/><Relationship Id="rId5" Type="http://schemas.openxmlformats.org/officeDocument/2006/relationships/hyperlink" Target="http://cs.wikipedia.org/wiki/1945" TargetMode="External"/><Relationship Id="rId15" Type="http://schemas.openxmlformats.org/officeDocument/2006/relationships/hyperlink" Target="http://cs.wikipedia.org/wiki/935" TargetMode="External"/><Relationship Id="rId23" Type="http://schemas.openxmlformats.org/officeDocument/2006/relationships/hyperlink" Target="http://cs.wikipedia.org/wiki/1989" TargetMode="External"/><Relationship Id="rId10" Type="http://schemas.openxmlformats.org/officeDocument/2006/relationships/hyperlink" Target="http://cs.wikipedia.org/wiki/6._%C4%8Dervenec" TargetMode="External"/><Relationship Id="rId19" Type="http://schemas.openxmlformats.org/officeDocument/2006/relationships/hyperlink" Target="http://cs.wikipedia.org/wiki/1918" TargetMode="External"/><Relationship Id="rId4" Type="http://schemas.openxmlformats.org/officeDocument/2006/relationships/hyperlink" Target="http://cs.wikipedia.org/wiki/8._kv%C4%9Bten" TargetMode="External"/><Relationship Id="rId9" Type="http://schemas.openxmlformats.org/officeDocument/2006/relationships/hyperlink" Target="http://cs.wikipedia.org/wiki/9._stolet%C3%AD" TargetMode="External"/><Relationship Id="rId14" Type="http://schemas.openxmlformats.org/officeDocument/2006/relationships/hyperlink" Target="http://cs.wikipedia.org/wiki/Den_%C4%8Desk%C3%A9_st%C3%A1tnosti" TargetMode="External"/><Relationship Id="rId22" Type="http://schemas.openxmlformats.org/officeDocument/2006/relationships/hyperlink" Target="http://cs.wikipedia.org/wiki/1939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25._prosinec" TargetMode="External"/><Relationship Id="rId3" Type="http://schemas.openxmlformats.org/officeDocument/2006/relationships/hyperlink" Target="http://cs.wikipedia.org/wiki/Velikono%C4%8Dn%C3%AD_pond%C4%9Bl%C3%AD" TargetMode="External"/><Relationship Id="rId7" Type="http://schemas.openxmlformats.org/officeDocument/2006/relationships/hyperlink" Target="http://cs.wikipedia.org/wiki/%C5%A0t%C4%9Bdr%C3%BD_den" TargetMode="External"/><Relationship Id="rId2" Type="http://schemas.openxmlformats.org/officeDocument/2006/relationships/hyperlink" Target="http://cs.wikipedia.org/wiki/1._led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24._prosinec" TargetMode="External"/><Relationship Id="rId5" Type="http://schemas.openxmlformats.org/officeDocument/2006/relationships/hyperlink" Target="http://cs.wikipedia.org/wiki/Sv%C3%A1tek_pr%C3%A1ce" TargetMode="External"/><Relationship Id="rId4" Type="http://schemas.openxmlformats.org/officeDocument/2006/relationships/hyperlink" Target="http://cs.wikipedia.org/wiki/1._kv%C4%9Bten" TargetMode="External"/><Relationship Id="rId9" Type="http://schemas.openxmlformats.org/officeDocument/2006/relationships/hyperlink" Target="http://cs.wikipedia.org/wiki/26._prosinec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12._b%C5%99ezen" TargetMode="External"/><Relationship Id="rId13" Type="http://schemas.openxmlformats.org/officeDocument/2006/relationships/hyperlink" Target="http://cs.wikipedia.org/wiki/D%C4%9Bjiny_Univerzity_Karlovy_(1347-1740)" TargetMode="External"/><Relationship Id="rId18" Type="http://schemas.openxmlformats.org/officeDocument/2006/relationships/hyperlink" Target="http://cs.wikipedia.org/wiki/Mezin%C3%A1rodn%C3%AD_den_rodiny" TargetMode="External"/><Relationship Id="rId26" Type="http://schemas.openxmlformats.org/officeDocument/2006/relationships/hyperlink" Target="http://cs.wikipedia.org/wiki/Den_v%C3%A1le%C4%8Dn%C3%BDch_veter%C3%A1n%C5%AF" TargetMode="External"/><Relationship Id="rId3" Type="http://schemas.openxmlformats.org/officeDocument/2006/relationships/hyperlink" Target="http://cs.wikipedia.org/wiki/Mezin%C3%A1rodn%C3%AD_den_pam%C3%A1tky_ob%C4%9Bt%C3%AD_holocaustu" TargetMode="External"/><Relationship Id="rId21" Type="http://schemas.openxmlformats.org/officeDocument/2006/relationships/hyperlink" Target="http://cs.wikipedia.org/wiki/1942" TargetMode="External"/><Relationship Id="rId7" Type="http://schemas.openxmlformats.org/officeDocument/2006/relationships/hyperlink" Target="http://cs.wikipedia.org/wiki/Mezin%C3%A1rodn%C3%AD_den_%C5%BEen" TargetMode="External"/><Relationship Id="rId12" Type="http://schemas.openxmlformats.org/officeDocument/2006/relationships/hyperlink" Target="http://cs.wikipedia.org/wiki/1348" TargetMode="External"/><Relationship Id="rId17" Type="http://schemas.openxmlformats.org/officeDocument/2006/relationships/hyperlink" Target="http://cs.wikipedia.org/wiki/15._kv%C4%9Bten" TargetMode="External"/><Relationship Id="rId25" Type="http://schemas.openxmlformats.org/officeDocument/2006/relationships/hyperlink" Target="http://cs.wikipedia.org/wiki/11._listopad" TargetMode="External"/><Relationship Id="rId2" Type="http://schemas.openxmlformats.org/officeDocument/2006/relationships/hyperlink" Target="http://cs.wikipedia.org/wiki/27._leden" TargetMode="External"/><Relationship Id="rId16" Type="http://schemas.openxmlformats.org/officeDocument/2006/relationships/hyperlink" Target="http://cs.wikipedia.org/wiki/Kv%C4%9Btnov%C3%A9_povst%C3%A1n%C3%AD_%C4%8Desk%C3%A9ho_lidu" TargetMode="External"/><Relationship Id="rId20" Type="http://schemas.openxmlformats.org/officeDocument/2006/relationships/hyperlink" Target="http://cs.wikipedia.org/wiki/Vyhlazen%C3%AD_Lidi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8._b%C5%99ezen" TargetMode="External"/><Relationship Id="rId11" Type="http://schemas.openxmlformats.org/officeDocument/2006/relationships/hyperlink" Target="http://cs.wikipedia.org/wiki/7._duben" TargetMode="External"/><Relationship Id="rId24" Type="http://schemas.openxmlformats.org/officeDocument/2006/relationships/hyperlink" Target="http://cs.wikipedia.org/wiki/Milada_Hor%C3%A1kov%C3%A1" TargetMode="External"/><Relationship Id="rId5" Type="http://schemas.openxmlformats.org/officeDocument/2006/relationships/hyperlink" Target="http://cs.wikipedia.org/wiki/Auschwitz-Birkenau" TargetMode="External"/><Relationship Id="rId15" Type="http://schemas.openxmlformats.org/officeDocument/2006/relationships/hyperlink" Target="http://cs.wikipedia.org/wiki/5._kv%C4%9Bten" TargetMode="External"/><Relationship Id="rId23" Type="http://schemas.openxmlformats.org/officeDocument/2006/relationships/hyperlink" Target="http://cs.wikipedia.org/wiki/1950" TargetMode="External"/><Relationship Id="rId28" Type="http://schemas.openxmlformats.org/officeDocument/2006/relationships/hyperlink" Target="http://cs.wikipedia.org/wiki/Prvn%C3%AD_sv%C4%9Btov%C3%A1_v%C3%A1lka" TargetMode="External"/><Relationship Id="rId10" Type="http://schemas.openxmlformats.org/officeDocument/2006/relationships/hyperlink" Target="http://cs.wikipedia.org/wiki/1999" TargetMode="External"/><Relationship Id="rId19" Type="http://schemas.openxmlformats.org/officeDocument/2006/relationships/hyperlink" Target="http://cs.wikipedia.org/wiki/10._%C4%8Derven" TargetMode="External"/><Relationship Id="rId4" Type="http://schemas.openxmlformats.org/officeDocument/2006/relationships/hyperlink" Target="http://cs.wikipedia.org/wiki/1945" TargetMode="External"/><Relationship Id="rId9" Type="http://schemas.openxmlformats.org/officeDocument/2006/relationships/hyperlink" Target="http://cs.wikipedia.org/wiki/Severoatlantick%C3%A1_aliance" TargetMode="External"/><Relationship Id="rId14" Type="http://schemas.openxmlformats.org/officeDocument/2006/relationships/hyperlink" Target="http://cs.wikipedia.org/wiki/Univerzita_Karlova" TargetMode="External"/><Relationship Id="rId22" Type="http://schemas.openxmlformats.org/officeDocument/2006/relationships/hyperlink" Target="http://cs.wikipedia.org/wiki/27._%C4%8Derven" TargetMode="External"/><Relationship Id="rId27" Type="http://schemas.openxmlformats.org/officeDocument/2006/relationships/hyperlink" Target="http://cs.wikipedia.org/wiki/191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evnosti.kvalitne.cz/36.html" TargetMode="External"/><Relationship Id="rId2" Type="http://schemas.openxmlformats.org/officeDocument/2006/relationships/hyperlink" Target="http://www.youtube.com/watch?v=XxZThboqMp4&amp;feature=relate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%C4%8Cesk%C3%BD_st%C3%A1tn%C3%AD_sv%C3%A1tek" TargetMode="External"/><Relationship Id="rId5" Type="http://schemas.openxmlformats.org/officeDocument/2006/relationships/hyperlink" Target="http://www.skoly.dobsice.cz/data/download/ostatni/svatky_vdny.htm" TargetMode="External"/><Relationship Id="rId4" Type="http://schemas.openxmlformats.org/officeDocument/2006/relationships/hyperlink" Target="http://www.google.cz/url?q=http://www.youtube.com/watch?v%3D7_teZVnSZGc&amp;sa=U&amp;ei=jFbTTsaIKcnfsgax6PjJDA&amp;ved=0CBkQtwIwAg&amp;usg=AFQjCNGyRR9OvXv78hZkYoVciCcpTPfTp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1257300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Datum: </a:t>
            </a:r>
            <a:r>
              <a:rPr lang="cs-CZ" sz="1200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15. 11. 2013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Kvalitní výuka</a:t>
            </a: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Registrační číslo: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CZ.1.07/1.5.00/34.0731</a:t>
            </a: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Číslo DUM: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VY_32_INOVACE_043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Jméno autora: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Blanka </a:t>
            </a:r>
            <a:r>
              <a:rPr lang="cs-CZ" sz="12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Zbožínková</a:t>
            </a:r>
            <a:endParaRPr lang="cs-CZ"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práce: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Stát </a:t>
            </a:r>
            <a:r>
              <a:rPr lang="cs-CZ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Předmět</a:t>
            </a:r>
            <a:r>
              <a:rPr lang="cs-CZ" sz="1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Občanská nauka </a:t>
            </a: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Ročník: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Časová dotace</a:t>
            </a:r>
            <a:r>
              <a:rPr lang="cs-CZ" sz="1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Vzdělávací cíl</a:t>
            </a:r>
            <a:r>
              <a:rPr lang="cs-CZ" sz="1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Opakování a rozšiřování vědomostí o státě, úloha a postavení občana ve státě, znalost historických fakt a událostí v ČR</a:t>
            </a:r>
          </a:p>
          <a:p>
            <a:pPr lvl="0"/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Pomůcky</a:t>
            </a:r>
            <a:r>
              <a:rPr lang="cs-CZ" sz="1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Učebnice, pracovní listy, psací potřeby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Poznámka: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Materiál je součástí tematického celku “Stát, občan, </a:t>
            </a:r>
            <a:r>
              <a:rPr lang="cs-CZ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 práva a svobody“</a:t>
            </a:r>
            <a:endParaRPr lang="cs-CZ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/>
            <a:r>
              <a:rPr lang="cs-CZ" sz="1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Inovace:</a:t>
            </a:r>
            <a:r>
              <a:rPr lang="cs-CZ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Mezipředmětové vztahy, zapojení audiovizuální techniky do výuky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381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Stát 2			DUM43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ČR – historická data a události, státní </a:t>
            </a:r>
            <a:r>
              <a:rPr lang="cs-CZ" dirty="0"/>
              <a:t>s</a:t>
            </a:r>
            <a:r>
              <a:rPr lang="cs-CZ" dirty="0" smtClean="0"/>
              <a:t>ymboly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4615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chemeClr val="tx2"/>
                </a:solidFill>
              </a:rPr>
              <a:t>Česká republika</a:t>
            </a: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 smtClean="0"/>
              <a:t>Vznik – 28. říjen 1918 TGM </a:t>
            </a:r>
          </a:p>
          <a:p>
            <a:pPr eaLnBrk="1" hangingPunct="1"/>
            <a:r>
              <a:rPr lang="cs-CZ" altLang="cs-CZ" sz="2800" dirty="0" smtClean="0"/>
              <a:t>Přelomová data historie ČR: 1938, 1939, 1942, 1945, 1948, padesátá léta, 1968, normalizace, 1989</a:t>
            </a:r>
          </a:p>
          <a:p>
            <a:pPr eaLnBrk="1" hangingPunct="1"/>
            <a:endParaRPr lang="cs-CZ" altLang="cs-CZ" sz="2800" dirty="0" smtClean="0"/>
          </a:p>
        </p:txBody>
      </p:sp>
      <p:pic>
        <p:nvPicPr>
          <p:cNvPr id="11268" name="Picture 7" descr="MCj0349423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80112" y="4077072"/>
            <a:ext cx="3184525" cy="2092325"/>
          </a:xfrm>
        </p:spPr>
      </p:pic>
      <p:sp>
        <p:nvSpPr>
          <p:cNvPr id="2" name="Obdélník 1"/>
          <p:cNvSpPr/>
          <p:nvPr/>
        </p:nvSpPr>
        <p:spPr>
          <a:xfrm>
            <a:off x="5652120" y="2306763"/>
            <a:ext cx="228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cs-CZ" altLang="cs-CZ" sz="2800" kern="0" dirty="0">
                <a:solidFill>
                  <a:srgbClr val="000000"/>
                </a:solidFill>
              </a:rPr>
              <a:t>Státní symboly </a:t>
            </a:r>
            <a:r>
              <a:rPr lang="cs-CZ" altLang="cs-CZ" sz="2800" kern="0" dirty="0">
                <a:solidFill>
                  <a:srgbClr val="000000"/>
                </a:solidFill>
                <a:hlinkClick r:id="rId3"/>
              </a:rPr>
              <a:t>www.hrad.cz</a:t>
            </a:r>
            <a:endParaRPr lang="cs-CZ" altLang="cs-CZ" sz="28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69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solidFill>
                  <a:srgbClr val="FF0000"/>
                </a:solidFill>
              </a:rPr>
              <a:t>Mnichov 30. září 1938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hlinkClick r:id="rId2"/>
              </a:rPr>
              <a:t>http://pevnosti.kvalitne.cz/36.html</a:t>
            </a:r>
            <a:endParaRPr lang="cs-CZ" altLang="cs-CZ" dirty="0" smtClean="0"/>
          </a:p>
          <a:p>
            <a:pPr eaLnBrk="1" hangingPunct="1"/>
            <a:r>
              <a:rPr lang="cs-CZ" altLang="cs-CZ" dirty="0" smtClean="0"/>
              <a:t>Zrada západních mocností – A, F, N, I</a:t>
            </a:r>
          </a:p>
          <a:p>
            <a:pPr eaLnBrk="1" hangingPunct="1"/>
            <a:r>
              <a:rPr lang="cs-CZ" altLang="cs-CZ" dirty="0" smtClean="0"/>
              <a:t>Začátek 2. sv. války: 15. 3. 1939 obsazení pohraničí</a:t>
            </a:r>
          </a:p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486006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solidFill>
                  <a:srgbClr val="FF0000"/>
                </a:solidFill>
              </a:rPr>
              <a:t>17. Listopad 1939 </a:t>
            </a:r>
            <a:br>
              <a:rPr lang="cs-CZ" altLang="cs-CZ" dirty="0" smtClean="0">
                <a:solidFill>
                  <a:srgbClr val="FF0000"/>
                </a:solidFill>
              </a:rPr>
            </a:br>
            <a:r>
              <a:rPr lang="cs-CZ" altLang="cs-CZ" dirty="0" smtClean="0">
                <a:solidFill>
                  <a:srgbClr val="FF0000"/>
                </a:solidFill>
              </a:rPr>
              <a:t>( a 1989)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400" dirty="0" smtClean="0">
                <a:solidFill>
                  <a:srgbClr val="00B0F0"/>
                </a:solidFill>
              </a:rPr>
              <a:t>17. listopad 1939 </a:t>
            </a:r>
            <a:r>
              <a:rPr lang="cs-CZ" altLang="cs-CZ" sz="2400" dirty="0" smtClean="0"/>
              <a:t>– uzavření českých vysokých škol jako pomsta Němců za zorganizování demonstrace k 28. 10. (Den vzniku ČSR 1918), J. Opletal zastřelen, pohřeb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dirty="0" smtClean="0">
                <a:solidFill>
                  <a:srgbClr val="00B0F0"/>
                </a:solidFill>
              </a:rPr>
              <a:t>17. listopad 1989 </a:t>
            </a:r>
            <a:r>
              <a:rPr lang="cs-CZ" altLang="cs-CZ" sz="2400" dirty="0" smtClean="0"/>
              <a:t>– protest proti komunistické diktatuře, průvod šel po stejné cestě jako pohřební průvod J. Opletala. Na Národní třídě čekaly jednotky SNB, násilí, vítězství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dirty="0" smtClean="0">
                <a:solidFill>
                  <a:srgbClr val="92D050"/>
                </a:solidFill>
              </a:rPr>
              <a:t>Jak nazýváme událost z roku 1989?</a:t>
            </a:r>
          </a:p>
          <a:p>
            <a:pPr eaLnBrk="1" hangingPunct="1">
              <a:lnSpc>
                <a:spcPct val="90000"/>
              </a:lnSpc>
            </a:pPr>
            <a:endParaRPr lang="cs-CZ" altLang="cs-CZ" sz="2400" dirty="0" smtClean="0"/>
          </a:p>
          <a:p>
            <a:pPr eaLnBrk="1" hangingPunct="1">
              <a:lnSpc>
                <a:spcPct val="90000"/>
              </a:lnSpc>
            </a:pPr>
            <a:endParaRPr lang="cs-CZ" alt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73518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600" dirty="0" smtClean="0">
                <a:solidFill>
                  <a:srgbClr val="FF0000"/>
                </a:solidFill>
              </a:rPr>
              <a:t>Akce </a:t>
            </a:r>
            <a:r>
              <a:rPr lang="cs-CZ" altLang="cs-CZ" sz="3600" dirty="0" err="1" smtClean="0">
                <a:solidFill>
                  <a:srgbClr val="FF0000"/>
                </a:solidFill>
              </a:rPr>
              <a:t>Anthropoid</a:t>
            </a:r>
            <a:r>
              <a:rPr lang="cs-CZ" altLang="cs-CZ" sz="3600" dirty="0" smtClean="0">
                <a:solidFill>
                  <a:srgbClr val="FF0000"/>
                </a:solidFill>
              </a:rPr>
              <a:t> – atentát na R. Heydricha: 27. 5. 1942, zemřel 4. 6. 1942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hlinkClick r:id="rId2"/>
              </a:rPr>
              <a:t>http://www.youtube.com/watch?v=XxZThboqMp4&amp;feature=related</a:t>
            </a:r>
            <a:endParaRPr lang="cs-CZ" altLang="cs-CZ" dirty="0" smtClean="0"/>
          </a:p>
          <a:p>
            <a:pPr eaLnBrk="1" hangingPunct="1"/>
            <a:r>
              <a:rPr lang="cs-CZ" altLang="cs-CZ" dirty="0" smtClean="0"/>
              <a:t>Lidice, Ležáky, Český Malín, </a:t>
            </a:r>
            <a:r>
              <a:rPr lang="cs-CZ" altLang="cs-CZ" dirty="0" err="1" smtClean="0"/>
              <a:t>Javoříčko</a:t>
            </a:r>
            <a:r>
              <a:rPr lang="cs-CZ" altLang="cs-CZ" dirty="0" smtClean="0"/>
              <a:t> a tisíce dalších životů za odpor proti fašistické zvůli</a:t>
            </a:r>
          </a:p>
          <a:p>
            <a:pPr eaLnBrk="1" hangingPunct="1"/>
            <a:r>
              <a:rPr lang="cs-CZ" altLang="cs-CZ" dirty="0" smtClean="0"/>
              <a:t>Film: Atentát na Heydricha, Vyšší princip</a:t>
            </a:r>
          </a:p>
        </p:txBody>
      </p:sp>
    </p:spTree>
    <p:extLst>
      <p:ext uri="{BB962C8B-B14F-4D97-AF65-F5344CB8AC3E}">
        <p14:creationId xmlns:p14="http://schemas.microsoft.com/office/powerpoint/2010/main" val="379817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>
                <a:solidFill>
                  <a:srgbClr val="FF0000"/>
                </a:solidFill>
              </a:rPr>
              <a:t>8. května 1945 den osvobození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cs-CZ" altLang="cs-CZ" sz="2800" dirty="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400" dirty="0" smtClean="0">
                <a:hlinkClick r:id="rId2"/>
              </a:rPr>
              <a:t>http://www.google.cz/url?q=http://www.youtube.com/watch%3Fv%3D7_teZVnSZGc&amp;sa=U&amp;ei=jFbTTsaIKcnfsgax6PjJDA&amp;ved=0CBkQtwIwAg&amp;usg=AFQjCNGyRR9OvXv78hZkYoVciCcpTPfTpA</a:t>
            </a:r>
            <a:endParaRPr lang="cs-CZ" altLang="cs-CZ" sz="2400" dirty="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400" dirty="0" smtClean="0"/>
              <a:t>Nejen Rudá armáda, ale i vojska USA!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dirty="0" smtClean="0"/>
              <a:t>Nejen západní fronta, ale i východní!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dirty="0" smtClean="0"/>
              <a:t>Generál L. Svoboda – kdo, co, proč??</a:t>
            </a:r>
          </a:p>
          <a:p>
            <a:pPr eaLnBrk="1" hangingPunct="1">
              <a:lnSpc>
                <a:spcPct val="90000"/>
              </a:lnSpc>
            </a:pPr>
            <a:endParaRPr lang="cs-CZ" alt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27876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Prezidenti ČR: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696200" cy="42640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000" b="1" dirty="0" smtClean="0"/>
              <a:t>PREZIDENTI ČESKOSLOVENSKÉ REPUBLIKY</a:t>
            </a:r>
            <a:r>
              <a:rPr lang="cs-CZ" altLang="cs-CZ" sz="2000" dirty="0" smtClean="0"/>
              <a:t/>
            </a:r>
            <a:br>
              <a:rPr lang="cs-CZ" altLang="cs-CZ" sz="2000" dirty="0" smtClean="0"/>
            </a:br>
            <a:r>
              <a:rPr lang="cs-CZ" altLang="cs-CZ" sz="2000" dirty="0" smtClean="0"/>
              <a:t>  1918-1935 </a:t>
            </a:r>
            <a:r>
              <a:rPr lang="cs-CZ" altLang="cs-CZ" sz="2000" dirty="0" smtClean="0">
                <a:solidFill>
                  <a:srgbClr val="00B0F0"/>
                </a:solidFill>
              </a:rPr>
              <a:t>Tomáš Garrigue Masaryk</a:t>
            </a:r>
            <a:r>
              <a:rPr lang="cs-CZ" altLang="cs-CZ" sz="2000" dirty="0" smtClean="0"/>
              <a:t/>
            </a:r>
            <a:br>
              <a:rPr lang="cs-CZ" altLang="cs-CZ" sz="2000" dirty="0" smtClean="0"/>
            </a:br>
            <a:r>
              <a:rPr lang="cs-CZ" altLang="cs-CZ" sz="2000" dirty="0" smtClean="0"/>
              <a:t>  1935-1938 </a:t>
            </a:r>
            <a:r>
              <a:rPr lang="cs-CZ" altLang="cs-CZ" sz="2000" dirty="0" smtClean="0">
                <a:solidFill>
                  <a:srgbClr val="00B0F0"/>
                </a:solidFill>
              </a:rPr>
              <a:t>Edvard Beneš</a:t>
            </a:r>
            <a:r>
              <a:rPr lang="cs-CZ" altLang="cs-CZ" sz="2000" dirty="0" smtClean="0"/>
              <a:t/>
            </a:r>
            <a:br>
              <a:rPr lang="cs-CZ" altLang="cs-CZ" sz="2000" dirty="0" smtClean="0"/>
            </a:br>
            <a:r>
              <a:rPr lang="cs-CZ" altLang="cs-CZ" sz="2000" dirty="0" smtClean="0"/>
              <a:t>  1938-1939 Emil Hácha (1939-1945 státní prezident protektorátu Čechy a Morava)</a:t>
            </a:r>
            <a:br>
              <a:rPr lang="cs-CZ" altLang="cs-CZ" sz="2000" dirty="0" smtClean="0"/>
            </a:br>
            <a:r>
              <a:rPr lang="cs-CZ" altLang="cs-CZ" sz="2000" dirty="0" smtClean="0"/>
              <a:t>  1940-1948 Edvard Beneš (1940-45 v emigraci)</a:t>
            </a:r>
            <a:br>
              <a:rPr lang="cs-CZ" altLang="cs-CZ" sz="2000" dirty="0" smtClean="0"/>
            </a:br>
            <a:r>
              <a:rPr lang="cs-CZ" altLang="cs-CZ" sz="2000" dirty="0" smtClean="0"/>
              <a:t>  1948-1953 Klement Gottwald</a:t>
            </a:r>
            <a:br>
              <a:rPr lang="cs-CZ" altLang="cs-CZ" sz="2000" dirty="0" smtClean="0"/>
            </a:br>
            <a:r>
              <a:rPr lang="cs-CZ" altLang="cs-CZ" sz="2000" dirty="0" smtClean="0"/>
              <a:t>  1953-1957 Antonín Zápotocký</a:t>
            </a:r>
            <a:br>
              <a:rPr lang="cs-CZ" altLang="cs-CZ" sz="2000" dirty="0" smtClean="0"/>
            </a:br>
            <a:r>
              <a:rPr lang="cs-CZ" altLang="cs-CZ" sz="2000" dirty="0" smtClean="0"/>
              <a:t>  1957-1968 Antonín Novotný</a:t>
            </a:r>
            <a:br>
              <a:rPr lang="cs-CZ" altLang="cs-CZ" sz="2000" dirty="0" smtClean="0"/>
            </a:br>
            <a:r>
              <a:rPr lang="cs-CZ" altLang="cs-CZ" sz="2000" dirty="0" smtClean="0"/>
              <a:t>  1968-1975 </a:t>
            </a:r>
            <a:r>
              <a:rPr lang="cs-CZ" altLang="cs-CZ" sz="2000" dirty="0" smtClean="0">
                <a:solidFill>
                  <a:srgbClr val="00B0F0"/>
                </a:solidFill>
              </a:rPr>
              <a:t>Ludvík Svoboda</a:t>
            </a:r>
            <a:r>
              <a:rPr lang="cs-CZ" altLang="cs-CZ" sz="2000" dirty="0" smtClean="0"/>
              <a:t/>
            </a:r>
            <a:br>
              <a:rPr lang="cs-CZ" altLang="cs-CZ" sz="2000" dirty="0" smtClean="0"/>
            </a:br>
            <a:r>
              <a:rPr lang="cs-CZ" altLang="cs-CZ" sz="2000" dirty="0" smtClean="0"/>
              <a:t>  1975-1989 Gustáv Husák</a:t>
            </a:r>
            <a:br>
              <a:rPr lang="cs-CZ" altLang="cs-CZ" sz="2000" dirty="0" smtClean="0"/>
            </a:br>
            <a:r>
              <a:rPr lang="cs-CZ" altLang="cs-CZ" sz="2000" dirty="0" smtClean="0"/>
              <a:t>  1989-2003 </a:t>
            </a:r>
            <a:r>
              <a:rPr lang="cs-CZ" altLang="cs-CZ" sz="2000" dirty="0" smtClean="0">
                <a:solidFill>
                  <a:srgbClr val="00B0F0"/>
                </a:solidFill>
              </a:rPr>
              <a:t>Václav Havel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cs-CZ" altLang="cs-CZ" sz="2000" dirty="0" smtClean="0"/>
              <a:t>2003-2013 </a:t>
            </a:r>
            <a:r>
              <a:rPr lang="cs-CZ" altLang="cs-CZ" sz="2000" dirty="0" smtClean="0">
                <a:solidFill>
                  <a:srgbClr val="00B0F0"/>
                </a:solidFill>
              </a:rPr>
              <a:t>Václav Klaus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cs-CZ" altLang="cs-CZ" sz="2000" dirty="0" smtClean="0"/>
              <a:t>2013-	</a:t>
            </a:r>
            <a:r>
              <a:rPr lang="cs-CZ" altLang="cs-CZ" sz="2000" dirty="0" smtClean="0">
                <a:solidFill>
                  <a:srgbClr val="00B0F0"/>
                </a:solidFill>
              </a:rPr>
              <a:t>Miloš Zeman</a:t>
            </a:r>
          </a:p>
        </p:txBody>
      </p:sp>
    </p:spTree>
    <p:extLst>
      <p:ext uri="{BB962C8B-B14F-4D97-AF65-F5344CB8AC3E}">
        <p14:creationId xmlns:p14="http://schemas.microsoft.com/office/powerpoint/2010/main" val="1230285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Státní svátky v ČR: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989888" cy="4768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2" tooltip="1. leden"/>
              </a:rPr>
              <a:t>1. ledna</a:t>
            </a:r>
            <a:r>
              <a:rPr lang="cs-CZ" altLang="cs-CZ" sz="2000" smtClean="0"/>
              <a:t> – </a:t>
            </a:r>
            <a:r>
              <a:rPr lang="cs-CZ" altLang="cs-CZ" sz="2000" i="1" smtClean="0"/>
              <a:t>Den obnovy samostatného českého státu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3" tooltip="1993"/>
              </a:rPr>
              <a:t>1993</a:t>
            </a:r>
            <a:r>
              <a:rPr lang="cs-CZ" altLang="cs-CZ" sz="2000" smtClean="0"/>
              <a:t> – vznik samostatné České republiky)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4" tooltip="8. květen"/>
              </a:rPr>
              <a:t>8. května</a:t>
            </a:r>
            <a:r>
              <a:rPr lang="cs-CZ" altLang="cs-CZ" sz="2000" smtClean="0"/>
              <a:t> – </a:t>
            </a:r>
            <a:r>
              <a:rPr lang="cs-CZ" altLang="cs-CZ" sz="2000" i="1" smtClean="0"/>
              <a:t>Den vítězství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5" tooltip="1945"/>
              </a:rPr>
              <a:t>1945</a:t>
            </a:r>
            <a:r>
              <a:rPr lang="cs-CZ" altLang="cs-CZ" sz="2000" smtClean="0"/>
              <a:t> – konec </a:t>
            </a:r>
            <a:r>
              <a:rPr lang="cs-CZ" altLang="cs-CZ" sz="2000" smtClean="0">
                <a:hlinkClick r:id="rId6" tooltip="Druhá světová válka"/>
              </a:rPr>
              <a:t>druhé světové války</a:t>
            </a:r>
            <a:r>
              <a:rPr lang="cs-CZ" altLang="cs-CZ" sz="2000" smtClean="0"/>
              <a:t> v Evropě)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7" tooltip="5. červenec"/>
              </a:rPr>
              <a:t>5. července</a:t>
            </a:r>
            <a:r>
              <a:rPr lang="cs-CZ" altLang="cs-CZ" sz="2000" smtClean="0"/>
              <a:t> – </a:t>
            </a:r>
            <a:r>
              <a:rPr lang="cs-CZ" altLang="cs-CZ" sz="2000" i="1" smtClean="0"/>
              <a:t>Den slovanských věrozvěstů </a:t>
            </a:r>
            <a:r>
              <a:rPr lang="cs-CZ" altLang="cs-CZ" sz="2000" i="1" smtClean="0">
                <a:hlinkClick r:id="rId8" tooltip="Cyril a Metoděj"/>
              </a:rPr>
              <a:t>Cyrila</a:t>
            </a:r>
            <a:r>
              <a:rPr lang="cs-CZ" altLang="cs-CZ" sz="2000" i="1" smtClean="0"/>
              <a:t> a </a:t>
            </a:r>
            <a:r>
              <a:rPr lang="cs-CZ" altLang="cs-CZ" sz="2000" i="1" smtClean="0">
                <a:hlinkClick r:id="rId8" tooltip="Cyril a Metoděj"/>
              </a:rPr>
              <a:t>Metoděje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9" tooltip="9. století"/>
              </a:rPr>
              <a:t>9. století</a:t>
            </a:r>
            <a:r>
              <a:rPr lang="cs-CZ" altLang="cs-CZ" sz="2000" smtClean="0"/>
              <a:t> – příchod křesťanství a vzdělanosti do českých zemí)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10" tooltip="6. červenec"/>
              </a:rPr>
              <a:t>6. července</a:t>
            </a:r>
            <a:r>
              <a:rPr lang="cs-CZ" altLang="cs-CZ" sz="2000" smtClean="0"/>
              <a:t> – </a:t>
            </a:r>
            <a:r>
              <a:rPr lang="cs-CZ" altLang="cs-CZ" sz="2000" i="1" smtClean="0"/>
              <a:t>Den upálení mistra </a:t>
            </a:r>
            <a:r>
              <a:rPr lang="cs-CZ" altLang="cs-CZ" sz="2000" i="1" smtClean="0">
                <a:hlinkClick r:id="rId11" tooltip="Jan Hus"/>
              </a:rPr>
              <a:t>Jana Husa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12" tooltip="1415"/>
              </a:rPr>
              <a:t>1415</a:t>
            </a:r>
            <a:r>
              <a:rPr lang="cs-CZ" altLang="cs-CZ" sz="20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13" tooltip="28. září"/>
              </a:rPr>
              <a:t>28. září</a:t>
            </a:r>
            <a:r>
              <a:rPr lang="cs-CZ" altLang="cs-CZ" sz="2000" smtClean="0"/>
              <a:t> – </a:t>
            </a:r>
            <a:r>
              <a:rPr lang="cs-CZ" altLang="cs-CZ" sz="2000" i="1" smtClean="0">
                <a:hlinkClick r:id="rId14" tooltip="Den české státnosti"/>
              </a:rPr>
              <a:t>Den české státnosti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15" tooltip="935"/>
              </a:rPr>
              <a:t>935</a:t>
            </a:r>
            <a:r>
              <a:rPr lang="cs-CZ" altLang="cs-CZ" sz="2000" smtClean="0"/>
              <a:t> – zavraždění </a:t>
            </a:r>
            <a:r>
              <a:rPr lang="cs-CZ" altLang="cs-CZ" sz="2000" smtClean="0">
                <a:hlinkClick r:id="rId16" tooltip="Svatý Václav"/>
              </a:rPr>
              <a:t>knížete Václava</a:t>
            </a:r>
            <a:r>
              <a:rPr lang="cs-CZ" altLang="cs-CZ" sz="20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17" tooltip="28. říjen"/>
              </a:rPr>
              <a:t>28. října</a:t>
            </a:r>
            <a:r>
              <a:rPr lang="cs-CZ" altLang="cs-CZ" sz="2000" smtClean="0"/>
              <a:t> – </a:t>
            </a:r>
            <a:r>
              <a:rPr lang="cs-CZ" altLang="cs-CZ" sz="2000" i="1" smtClean="0">
                <a:hlinkClick r:id="rId18" tooltip="Den vzniku samostatného československého státu"/>
              </a:rPr>
              <a:t>Den vzniku samostatného československého státu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19" tooltip="1918"/>
              </a:rPr>
              <a:t>1918</a:t>
            </a:r>
            <a:r>
              <a:rPr lang="cs-CZ" altLang="cs-CZ" sz="2000" smtClean="0"/>
              <a:t> – vznik </a:t>
            </a:r>
            <a:r>
              <a:rPr lang="cs-CZ" altLang="cs-CZ" sz="2000" smtClean="0">
                <a:hlinkClick r:id="rId20" tooltip="Československo"/>
              </a:rPr>
              <a:t>Československa</a:t>
            </a:r>
            <a:r>
              <a:rPr lang="cs-CZ" altLang="cs-CZ" sz="20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hlinkClick r:id="rId21" tooltip="17. listopad"/>
              </a:rPr>
              <a:t>17. listopadu</a:t>
            </a:r>
            <a:r>
              <a:rPr lang="cs-CZ" altLang="cs-CZ" sz="2000" smtClean="0"/>
              <a:t> – </a:t>
            </a:r>
            <a:r>
              <a:rPr lang="cs-CZ" altLang="cs-CZ" sz="2000" i="1" smtClean="0"/>
              <a:t>Den boje za svobodu a demokracii</a:t>
            </a:r>
            <a:r>
              <a:rPr lang="cs-CZ" altLang="cs-CZ" sz="2000" smtClean="0"/>
              <a:t> (</a:t>
            </a:r>
            <a:r>
              <a:rPr lang="cs-CZ" altLang="cs-CZ" sz="2000" smtClean="0">
                <a:hlinkClick r:id="rId22" tooltip="1939"/>
              </a:rPr>
              <a:t>1939</a:t>
            </a:r>
            <a:r>
              <a:rPr lang="cs-CZ" altLang="cs-CZ" sz="2000" smtClean="0"/>
              <a:t> – uzavření českých vysokých škol nacisty, </a:t>
            </a:r>
            <a:r>
              <a:rPr lang="cs-CZ" altLang="cs-CZ" sz="2000" smtClean="0">
                <a:hlinkClick r:id="rId23" tooltip="1989"/>
              </a:rPr>
              <a:t>1989</a:t>
            </a:r>
            <a:r>
              <a:rPr lang="cs-CZ" altLang="cs-CZ" sz="2000" smtClean="0"/>
              <a:t> – studentské protesty, které spustily </a:t>
            </a:r>
            <a:r>
              <a:rPr lang="cs-CZ" altLang="cs-CZ" sz="2000" smtClean="0">
                <a:hlinkClick r:id="rId24" tooltip="Sametová revoluce"/>
              </a:rPr>
              <a:t>sametovou revoluci</a:t>
            </a:r>
            <a:r>
              <a:rPr lang="cs-CZ" altLang="cs-CZ" sz="2000" smtClean="0"/>
              <a:t>)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smtClean="0"/>
          </a:p>
        </p:txBody>
      </p:sp>
    </p:spTree>
    <p:extLst>
      <p:ext uri="{BB962C8B-B14F-4D97-AF65-F5344CB8AC3E}">
        <p14:creationId xmlns:p14="http://schemas.microsoft.com/office/powerpoint/2010/main" val="2837916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Ostatní svátky: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hlinkClick r:id="rId2" tooltip="1. leden"/>
              </a:rPr>
              <a:t>1. ledna</a:t>
            </a:r>
            <a:r>
              <a:rPr lang="cs-CZ" altLang="cs-CZ" smtClean="0"/>
              <a:t> – </a:t>
            </a:r>
            <a:r>
              <a:rPr lang="cs-CZ" altLang="cs-CZ" i="1" smtClean="0"/>
              <a:t>Nový rok</a:t>
            </a:r>
            <a:r>
              <a:rPr lang="cs-CZ" altLang="cs-CZ" smtClean="0"/>
              <a:t> </a:t>
            </a:r>
          </a:p>
          <a:p>
            <a:pPr eaLnBrk="1" hangingPunct="1"/>
            <a:r>
              <a:rPr lang="cs-CZ" altLang="cs-CZ" i="1" smtClean="0">
                <a:hlinkClick r:id="rId3" tooltip="Velikonoční pondělí"/>
              </a:rPr>
              <a:t>Velikonoční pondělí</a:t>
            </a:r>
            <a:r>
              <a:rPr lang="cs-CZ" altLang="cs-CZ" smtClean="0"/>
              <a:t> </a:t>
            </a:r>
          </a:p>
          <a:p>
            <a:pPr eaLnBrk="1" hangingPunct="1"/>
            <a:r>
              <a:rPr lang="cs-CZ" altLang="cs-CZ" smtClean="0">
                <a:hlinkClick r:id="rId4" tooltip="1. květen"/>
              </a:rPr>
              <a:t>1. května</a:t>
            </a:r>
            <a:r>
              <a:rPr lang="cs-CZ" altLang="cs-CZ" smtClean="0"/>
              <a:t> – </a:t>
            </a:r>
            <a:r>
              <a:rPr lang="cs-CZ" altLang="cs-CZ" i="1" smtClean="0">
                <a:hlinkClick r:id="rId5" tooltip="Svátek práce"/>
              </a:rPr>
              <a:t>Svátek práce</a:t>
            </a:r>
            <a:r>
              <a:rPr lang="cs-CZ" altLang="cs-CZ" smtClean="0"/>
              <a:t> </a:t>
            </a:r>
          </a:p>
          <a:p>
            <a:pPr eaLnBrk="1" hangingPunct="1"/>
            <a:r>
              <a:rPr lang="cs-CZ" altLang="cs-CZ" smtClean="0">
                <a:hlinkClick r:id="rId6" tooltip="24. prosinec"/>
              </a:rPr>
              <a:t>24. prosince</a:t>
            </a:r>
            <a:r>
              <a:rPr lang="cs-CZ" altLang="cs-CZ" smtClean="0"/>
              <a:t> – </a:t>
            </a:r>
            <a:r>
              <a:rPr lang="cs-CZ" altLang="cs-CZ" i="1" smtClean="0">
                <a:hlinkClick r:id="rId7" tooltip="Štědrý den"/>
              </a:rPr>
              <a:t>Štědrý den</a:t>
            </a:r>
            <a:r>
              <a:rPr lang="cs-CZ" altLang="cs-CZ" smtClean="0"/>
              <a:t> </a:t>
            </a:r>
          </a:p>
          <a:p>
            <a:pPr eaLnBrk="1" hangingPunct="1"/>
            <a:r>
              <a:rPr lang="cs-CZ" altLang="cs-CZ" smtClean="0">
                <a:hlinkClick r:id="rId8" tooltip="25. prosinec"/>
              </a:rPr>
              <a:t>25. prosince</a:t>
            </a:r>
            <a:r>
              <a:rPr lang="cs-CZ" altLang="cs-CZ" smtClean="0"/>
              <a:t> – </a:t>
            </a:r>
            <a:r>
              <a:rPr lang="cs-CZ" altLang="cs-CZ" i="1" smtClean="0"/>
              <a:t>1. svátek vánoční</a:t>
            </a:r>
            <a:r>
              <a:rPr lang="cs-CZ" altLang="cs-CZ" smtClean="0"/>
              <a:t> </a:t>
            </a:r>
          </a:p>
          <a:p>
            <a:pPr eaLnBrk="1" hangingPunct="1"/>
            <a:r>
              <a:rPr lang="cs-CZ" altLang="cs-CZ" smtClean="0">
                <a:hlinkClick r:id="rId9" tooltip="26. prosinec"/>
              </a:rPr>
              <a:t>26. prosince</a:t>
            </a:r>
            <a:r>
              <a:rPr lang="cs-CZ" altLang="cs-CZ" smtClean="0"/>
              <a:t> – </a:t>
            </a:r>
            <a:r>
              <a:rPr lang="cs-CZ" altLang="cs-CZ" i="1" smtClean="0"/>
              <a:t>2. svátek vánoční</a:t>
            </a:r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929963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Významné dny: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2" tooltip="27. leden"/>
              </a:rPr>
              <a:t>27. ledna</a:t>
            </a:r>
            <a:r>
              <a:rPr lang="cs-CZ" altLang="cs-CZ" sz="1800" smtClean="0"/>
              <a:t> – </a:t>
            </a:r>
            <a:r>
              <a:rPr lang="cs-CZ" altLang="cs-CZ" sz="1800" i="1" smtClean="0">
                <a:hlinkClick r:id="rId3" tooltip="Mezinárodní den památky obětí holocaustu"/>
              </a:rPr>
              <a:t>Den památky obětí holocaustu a předcházení zločinům proti lidskosti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4" tooltip="1945"/>
              </a:rPr>
              <a:t>1945</a:t>
            </a:r>
            <a:r>
              <a:rPr lang="cs-CZ" altLang="cs-CZ" sz="1800" smtClean="0"/>
              <a:t> – osvobození nacistického koncentračního a vyhlazovacího tábora </a:t>
            </a:r>
            <a:r>
              <a:rPr lang="cs-CZ" altLang="cs-CZ" sz="1800" smtClean="0">
                <a:hlinkClick r:id="rId5" tooltip="Auschwitz-Birkenau"/>
              </a:rPr>
              <a:t>Auschwitz-Birkenau</a:t>
            </a:r>
            <a:r>
              <a:rPr lang="cs-CZ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6" tooltip="8. březen"/>
              </a:rPr>
              <a:t>8. března</a:t>
            </a:r>
            <a:r>
              <a:rPr lang="cs-CZ" altLang="cs-CZ" sz="1800" smtClean="0"/>
              <a:t> – </a:t>
            </a:r>
            <a:r>
              <a:rPr lang="cs-CZ" altLang="cs-CZ" sz="1800" i="1" smtClean="0">
                <a:hlinkClick r:id="rId7" tooltip="Mezinárodní den žen"/>
              </a:rPr>
              <a:t>Mezinárodní den žen</a:t>
            </a:r>
            <a:r>
              <a:rPr lang="cs-CZ" altLang="cs-CZ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8" tooltip="12. březen"/>
              </a:rPr>
              <a:t>12. března</a:t>
            </a:r>
            <a:r>
              <a:rPr lang="cs-CZ" altLang="cs-CZ" sz="1800" smtClean="0"/>
              <a:t> – </a:t>
            </a:r>
            <a:r>
              <a:rPr lang="cs-CZ" altLang="cs-CZ" sz="1800" i="1" smtClean="0"/>
              <a:t>Den přístupu České republiky k </a:t>
            </a:r>
            <a:r>
              <a:rPr lang="cs-CZ" altLang="cs-CZ" sz="1800" i="1" smtClean="0">
                <a:hlinkClick r:id="rId9" tooltip="Severoatlantická aliance"/>
              </a:rPr>
              <a:t>Severoatlantické smlouvě</a:t>
            </a:r>
            <a:r>
              <a:rPr lang="cs-CZ" altLang="cs-CZ" sz="1800" i="1" smtClean="0"/>
              <a:t> (NATO)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10" tooltip="1999"/>
              </a:rPr>
              <a:t>1999</a:t>
            </a:r>
            <a:r>
              <a:rPr lang="cs-CZ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11" tooltip="7. duben"/>
              </a:rPr>
              <a:t>7. dubna</a:t>
            </a:r>
            <a:r>
              <a:rPr lang="cs-CZ" altLang="cs-CZ" sz="1800" smtClean="0"/>
              <a:t> – </a:t>
            </a:r>
            <a:r>
              <a:rPr lang="cs-CZ" altLang="cs-CZ" sz="1800" i="1" smtClean="0"/>
              <a:t>Den vzdělanosti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12" tooltip="1348"/>
              </a:rPr>
              <a:t>1348</a:t>
            </a:r>
            <a:r>
              <a:rPr lang="cs-CZ" altLang="cs-CZ" sz="1800" smtClean="0"/>
              <a:t> – </a:t>
            </a:r>
            <a:r>
              <a:rPr lang="cs-CZ" altLang="cs-CZ" sz="1800" smtClean="0">
                <a:hlinkClick r:id="rId13" tooltip="Dějiny Univerzity Karlovy (1347-1740)"/>
              </a:rPr>
              <a:t>založení</a:t>
            </a:r>
            <a:r>
              <a:rPr lang="cs-CZ" altLang="cs-CZ" sz="1800" smtClean="0"/>
              <a:t> </a:t>
            </a:r>
            <a:r>
              <a:rPr lang="cs-CZ" altLang="cs-CZ" sz="1800" smtClean="0">
                <a:hlinkClick r:id="rId14" tooltip="Univerzita Karlova"/>
              </a:rPr>
              <a:t>Univerzity Karlovy</a:t>
            </a:r>
            <a:r>
              <a:rPr lang="cs-CZ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15" tooltip="5. květen"/>
              </a:rPr>
              <a:t>5. května</a:t>
            </a:r>
            <a:r>
              <a:rPr lang="cs-CZ" altLang="cs-CZ" sz="1800" smtClean="0"/>
              <a:t> – </a:t>
            </a:r>
            <a:r>
              <a:rPr lang="cs-CZ" altLang="cs-CZ" sz="1800" i="1" smtClean="0">
                <a:hlinkClick r:id="rId16" tooltip="Květnové povstání českého lidu"/>
              </a:rPr>
              <a:t>Květnové povstání českého lidu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4" tooltip="1945"/>
              </a:rPr>
              <a:t>1945</a:t>
            </a:r>
            <a:r>
              <a:rPr lang="cs-CZ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17" tooltip="15. květen"/>
              </a:rPr>
              <a:t>15. května</a:t>
            </a:r>
            <a:r>
              <a:rPr lang="cs-CZ" altLang="cs-CZ" sz="1800" smtClean="0"/>
              <a:t> – </a:t>
            </a:r>
            <a:r>
              <a:rPr lang="cs-CZ" altLang="cs-CZ" sz="1800" i="1" smtClean="0">
                <a:hlinkClick r:id="rId18" tooltip="Mezinárodní den rodiny"/>
              </a:rPr>
              <a:t>Den rodin</a:t>
            </a:r>
            <a:r>
              <a:rPr lang="cs-CZ" altLang="cs-CZ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19" tooltip="10. červen"/>
              </a:rPr>
              <a:t>10. června</a:t>
            </a:r>
            <a:r>
              <a:rPr lang="cs-CZ" altLang="cs-CZ" sz="1800" smtClean="0"/>
              <a:t> – </a:t>
            </a:r>
            <a:r>
              <a:rPr lang="cs-CZ" altLang="cs-CZ" sz="1800" i="1" smtClean="0">
                <a:hlinkClick r:id="rId20" tooltip="Vyhlazení Lidic"/>
              </a:rPr>
              <a:t>Vyhlazení obce Lidice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21" tooltip="1942"/>
              </a:rPr>
              <a:t>1942</a:t>
            </a:r>
            <a:r>
              <a:rPr lang="cs-CZ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22" tooltip="27. červen"/>
              </a:rPr>
              <a:t>27. června</a:t>
            </a:r>
            <a:r>
              <a:rPr lang="cs-CZ" altLang="cs-CZ" sz="1800" smtClean="0"/>
              <a:t> – </a:t>
            </a:r>
            <a:r>
              <a:rPr lang="cs-CZ" altLang="cs-CZ" sz="1800" i="1" smtClean="0"/>
              <a:t>Den památky obětí komunistického režimu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23" tooltip="1950"/>
              </a:rPr>
              <a:t>1950</a:t>
            </a:r>
            <a:r>
              <a:rPr lang="cs-CZ" altLang="cs-CZ" sz="1800" smtClean="0"/>
              <a:t> – poprava </a:t>
            </a:r>
            <a:r>
              <a:rPr lang="cs-CZ" altLang="cs-CZ" sz="1800" smtClean="0">
                <a:hlinkClick r:id="rId24" tooltip="Milada Horáková"/>
              </a:rPr>
              <a:t>Milady Horákové</a:t>
            </a:r>
            <a:r>
              <a:rPr lang="cs-CZ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>
                <a:hlinkClick r:id="rId25" tooltip="11. listopad"/>
              </a:rPr>
              <a:t>11. listopadu</a:t>
            </a:r>
            <a:r>
              <a:rPr lang="cs-CZ" altLang="cs-CZ" sz="1800" smtClean="0"/>
              <a:t> – </a:t>
            </a:r>
            <a:r>
              <a:rPr lang="cs-CZ" altLang="cs-CZ" sz="1800" i="1" smtClean="0">
                <a:hlinkClick r:id="rId26" tooltip="Den válečných veteránů"/>
              </a:rPr>
              <a:t>Den válečných veteránů</a:t>
            </a:r>
            <a:r>
              <a:rPr lang="cs-CZ" altLang="cs-CZ" sz="1800" smtClean="0"/>
              <a:t> (</a:t>
            </a:r>
            <a:r>
              <a:rPr lang="cs-CZ" altLang="cs-CZ" sz="1800" smtClean="0">
                <a:hlinkClick r:id="rId27" tooltip="1918"/>
              </a:rPr>
              <a:t>1918</a:t>
            </a:r>
            <a:r>
              <a:rPr lang="cs-CZ" altLang="cs-CZ" sz="1800" smtClean="0"/>
              <a:t> – konec </a:t>
            </a:r>
            <a:r>
              <a:rPr lang="cs-CZ" altLang="cs-CZ" sz="1800" smtClean="0">
                <a:hlinkClick r:id="rId28" tooltip="První světová válka"/>
              </a:rPr>
              <a:t>první světové války</a:t>
            </a:r>
            <a:r>
              <a:rPr lang="cs-CZ" altLang="cs-CZ" sz="1800" smtClean="0"/>
              <a:t>)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smtClean="0"/>
          </a:p>
        </p:txBody>
      </p:sp>
    </p:spTree>
    <p:extLst>
      <p:ext uri="{BB962C8B-B14F-4D97-AF65-F5344CB8AC3E}">
        <p14:creationId xmlns:p14="http://schemas.microsoft.com/office/powerpoint/2010/main" val="3655720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6870700" cy="1600200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solidFill>
                  <a:srgbClr val="FF0000"/>
                </a:solidFill>
              </a:rPr>
              <a:t>Opáčko: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772816"/>
            <a:ext cx="7696200" cy="3657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Je trikolora znakem státu?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Jsme federace či konfederace?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Kolik miliónů obyvatel má ČR?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Nejvyšší hora ČR?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Od kterého roku byl prezidentem ČSR T.G.M.?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Je Den slovanských věrozvěstů státním svátkem?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Co se stalo 21. 8. 1968?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Ema Destinnová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Kdo je premiér?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Co Ti říká sametová revoluce: datum + vysvětlení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Kde se vyrábí klavíry zn. Petrof?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Kdo jsou Kubiš, Gabčík, Opálka?</a:t>
            </a:r>
          </a:p>
        </p:txBody>
      </p:sp>
    </p:spTree>
    <p:extLst>
      <p:ext uri="{BB962C8B-B14F-4D97-AF65-F5344CB8AC3E}">
        <p14:creationId xmlns:p14="http://schemas.microsoft.com/office/powerpoint/2010/main" val="1305151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1400" dirty="0" smtClean="0">
                <a:hlinkClick r:id="rId2"/>
              </a:rPr>
              <a:t>http://www.youtube.com/watch?v=XxZThboqMp4&amp;feature=related</a:t>
            </a:r>
            <a:endParaRPr lang="cs-CZ" altLang="cs-CZ" sz="1400" dirty="0" smtClean="0"/>
          </a:p>
          <a:p>
            <a:r>
              <a:rPr lang="cs-CZ" altLang="cs-CZ" sz="1400" dirty="0" smtClean="0">
                <a:hlinkClick r:id="rId3"/>
              </a:rPr>
              <a:t>http://pevnosti.kvalitne.cz/36.html</a:t>
            </a:r>
            <a:endParaRPr lang="cs-CZ" altLang="cs-CZ" sz="1400" dirty="0" smtClean="0"/>
          </a:p>
          <a:p>
            <a:r>
              <a:rPr lang="cs-CZ" altLang="cs-CZ" sz="1400" dirty="0" smtClean="0">
                <a:hlinkClick r:id="rId4"/>
              </a:rPr>
              <a:t>http://www.google.cz/url?q=http://www.youtube.com/watch%3Fv%3D7_teZVnSZGc&amp;sa=U&amp;ei=jFbTTsaIKcnfsgax6PjJDA&amp;ved=0CBkQtwIwAg&amp;usg=AFQjCNGyRR9OvXv78hZkYoVciCcpTPfTpA</a:t>
            </a:r>
            <a:endParaRPr lang="cs-CZ" altLang="cs-CZ" sz="1400" dirty="0" smtClean="0"/>
          </a:p>
          <a:p>
            <a:r>
              <a:rPr lang="cs-CZ" altLang="cs-CZ" sz="1400" dirty="0" smtClean="0">
                <a:hlinkClick r:id="rId5"/>
              </a:rPr>
              <a:t>http://www.skoly.dobsice.cz/data/download/ostatni/svatky_vdny.htm</a:t>
            </a:r>
            <a:endParaRPr lang="cs-CZ" altLang="cs-CZ" sz="1400" dirty="0" smtClean="0"/>
          </a:p>
          <a:p>
            <a:r>
              <a:rPr lang="cs-CZ" altLang="cs-CZ" sz="1400" dirty="0" smtClean="0">
                <a:hlinkClick r:id="rId6"/>
              </a:rPr>
              <a:t>http://cs.wikipedia.org/wiki/%C4%8Cesk%C3%BD_st%C3%A1tn%C3%AD_sv%C3%A1tek</a:t>
            </a:r>
            <a:endParaRPr lang="cs-CZ" altLang="cs-CZ" sz="1400" dirty="0" smtClean="0"/>
          </a:p>
          <a:p>
            <a:pPr marL="0" indent="0">
              <a:buNone/>
            </a:pPr>
            <a:endParaRPr lang="cs-CZ" altLang="cs-CZ" sz="1400" dirty="0" smtClean="0"/>
          </a:p>
          <a:p>
            <a:endParaRPr lang="cs-CZ" alt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073427"/>
      </p:ext>
    </p:extLst>
  </p:cSld>
  <p:clrMapOvr>
    <a:masterClrMapping/>
  </p:clrMapOvr>
</p:sld>
</file>

<file path=ppt/theme/theme1.xml><?xml version="1.0" encoding="utf-8"?>
<a:theme xmlns:a="http://schemas.openxmlformats.org/drawingml/2006/main" name="Pastelové tužky">
  <a:themeElements>
    <a:clrScheme name="Pastelové tužky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Pastelové tužky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telové tužky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646</Words>
  <Application>Microsoft Office PowerPoint</Application>
  <PresentationFormat>Předvádění na obrazovce (4:3)</PresentationFormat>
  <Paragraphs>97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Comic Sans MS</vt:lpstr>
      <vt:lpstr>Pastelové tužky</vt:lpstr>
      <vt:lpstr>Prezentace aplikace PowerPoint</vt:lpstr>
      <vt:lpstr>Stát 2   DUM43</vt:lpstr>
      <vt:lpstr>Česká republika</vt:lpstr>
      <vt:lpstr>Mnichov 30. září 1938</vt:lpstr>
      <vt:lpstr>17. Listopad 1939  ( a 1989)</vt:lpstr>
      <vt:lpstr>Akce Anthropoid – atentát na R. Heydricha: 27. 5. 1942, zemřel 4. 6. 1942</vt:lpstr>
      <vt:lpstr>8. května 1945 den osvobození</vt:lpstr>
      <vt:lpstr>Prezidenti ČR:</vt:lpstr>
      <vt:lpstr>Státní svátky v ČR:</vt:lpstr>
      <vt:lpstr>Ostatní svátky:</vt:lpstr>
      <vt:lpstr>Významné dny:</vt:lpstr>
      <vt:lpstr>Opáčko:</vt:lpstr>
      <vt:lpstr>Zdroje:</vt:lpstr>
    </vt:vector>
  </TitlesOfParts>
  <Company>SUPŠ Jihlava - Helenín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Blanka Zbožínková</dc:creator>
  <cp:lastModifiedBy>Blanka Zbožínková</cp:lastModifiedBy>
  <cp:revision>8</cp:revision>
  <dcterms:created xsi:type="dcterms:W3CDTF">2013-12-09T11:49:01Z</dcterms:created>
  <dcterms:modified xsi:type="dcterms:W3CDTF">2014-10-23T13:04:01Z</dcterms:modified>
</cp:coreProperties>
</file>