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0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AC1B04F-59CB-4B3E-BA0E-D803ADDFF007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9808CAC6-7056-4D30-AA52-B962F41E5B8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Romain_Rolland-1914.jpg?uselang=cs" TargetMode="External"/><Relationship Id="rId2" Type="http://schemas.openxmlformats.org/officeDocument/2006/relationships/hyperlink" Target="http://commons.wikimedia.org/wiki/File:Saint-Exup%C3%A9ry_4.png?uselang=c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972098"/>
            <a:ext cx="8229600" cy="473013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Datum</a:t>
            </a:r>
            <a:r>
              <a:rPr lang="cs-CZ" altLang="cs-CZ" sz="1800" dirty="0" smtClean="0"/>
              <a:t>: 9. 9. 2013</a:t>
            </a:r>
          </a:p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Projekt:</a:t>
            </a:r>
            <a:r>
              <a:rPr lang="cs-CZ" altLang="cs-CZ" sz="1800" b="1" dirty="0" smtClean="0"/>
              <a:t> </a:t>
            </a:r>
            <a:r>
              <a:rPr lang="cs-CZ" altLang="cs-CZ" sz="1800" dirty="0" smtClean="0"/>
              <a:t>Kvalitní výuka</a:t>
            </a:r>
            <a:endParaRPr lang="cs-CZ" altLang="cs-CZ" sz="1800" b="1" i="1" dirty="0" smtClean="0"/>
          </a:p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Registrační číslo:</a:t>
            </a:r>
            <a:r>
              <a:rPr lang="cs-CZ" altLang="cs-CZ" sz="1800" b="1" dirty="0" smtClean="0"/>
              <a:t> </a:t>
            </a:r>
            <a:r>
              <a:rPr lang="cs-CZ" altLang="cs-CZ" sz="1800" dirty="0" smtClean="0"/>
              <a:t>CZ.1.07/1.5.00/34.0731</a:t>
            </a:r>
            <a:endParaRPr lang="cs-CZ" altLang="cs-CZ" sz="1800" b="1" i="1" dirty="0" smtClean="0"/>
          </a:p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Číslo DUM:</a:t>
            </a:r>
            <a:r>
              <a:rPr lang="cs-CZ" altLang="cs-CZ" sz="1800" b="1" dirty="0" smtClean="0"/>
              <a:t> </a:t>
            </a:r>
            <a:r>
              <a:rPr lang="cs-CZ" altLang="cs-CZ" sz="1800" dirty="0" smtClean="0"/>
              <a:t>VY_32_INOVACE_285</a:t>
            </a:r>
          </a:p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Licence</a:t>
            </a:r>
            <a:r>
              <a:rPr lang="cs-CZ" altLang="cs-CZ" sz="1800" dirty="0"/>
              <a:t>: CC BY-NC-SA 3.0</a:t>
            </a:r>
          </a:p>
          <a:p>
            <a:pPr>
              <a:spcBef>
                <a:spcPts val="0"/>
              </a:spcBef>
              <a:buNone/>
            </a:pPr>
            <a:r>
              <a:rPr lang="cs-CZ" altLang="cs-CZ" sz="1800" b="1" dirty="0"/>
              <a:t>	</a:t>
            </a:r>
            <a:endParaRPr lang="cs-CZ" altLang="cs-CZ" sz="1800" b="1" i="1" dirty="0"/>
          </a:p>
          <a:p>
            <a:pPr>
              <a:spcBef>
                <a:spcPts val="0"/>
              </a:spcBef>
            </a:pPr>
            <a:r>
              <a:rPr lang="cs-CZ" altLang="cs-CZ" sz="1800" b="1" i="1" dirty="0"/>
              <a:t>Jméno autora:</a:t>
            </a:r>
            <a:r>
              <a:rPr lang="cs-CZ" altLang="cs-CZ" sz="1800" b="1" dirty="0"/>
              <a:t> </a:t>
            </a:r>
            <a:r>
              <a:rPr lang="cs-CZ" altLang="cs-CZ" sz="1800" dirty="0"/>
              <a:t>Mgr. Jana Hávová</a:t>
            </a:r>
          </a:p>
          <a:p>
            <a:pPr>
              <a:spcBef>
                <a:spcPts val="0"/>
              </a:spcBef>
            </a:pPr>
            <a:r>
              <a:rPr lang="cs-CZ" altLang="cs-CZ" sz="1800" b="1" i="1" dirty="0"/>
              <a:t>Škola</a:t>
            </a:r>
            <a:r>
              <a:rPr lang="cs-CZ" altLang="cs-CZ" sz="1800" i="1" dirty="0"/>
              <a:t>: </a:t>
            </a:r>
            <a:r>
              <a:rPr lang="cs-CZ" altLang="cs-CZ" sz="1800" dirty="0"/>
              <a:t>Střední uměleckoprůmyslová škola Jihlava-</a:t>
            </a:r>
            <a:r>
              <a:rPr lang="cs-CZ" altLang="cs-CZ" sz="1800" dirty="0" err="1"/>
              <a:t>Helenín</a:t>
            </a:r>
            <a:endParaRPr lang="cs-CZ" altLang="cs-CZ" sz="1800" dirty="0"/>
          </a:p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Název </a:t>
            </a:r>
            <a:r>
              <a:rPr lang="cs-CZ" altLang="cs-CZ" sz="1800" b="1" i="1" dirty="0" smtClean="0"/>
              <a:t>práce:</a:t>
            </a:r>
            <a:r>
              <a:rPr lang="cs-CZ" altLang="cs-CZ" sz="1800" b="1" dirty="0" smtClean="0"/>
              <a:t> Francouzská literatura 1. poloviny 20. století</a:t>
            </a:r>
            <a:endParaRPr lang="cs-CZ" altLang="cs-CZ" sz="1800" b="1" i="1" dirty="0" smtClean="0"/>
          </a:p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Předmět</a:t>
            </a:r>
            <a:r>
              <a:rPr lang="cs-CZ" altLang="cs-CZ" sz="1800" i="1" dirty="0" smtClean="0"/>
              <a:t>:</a:t>
            </a:r>
            <a:r>
              <a:rPr lang="cs-CZ" altLang="cs-CZ" sz="1800" dirty="0" smtClean="0"/>
              <a:t> český jazyk a literatura</a:t>
            </a:r>
            <a:endParaRPr lang="cs-CZ" altLang="cs-CZ" sz="1800" b="1" i="1" dirty="0" smtClean="0"/>
          </a:p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Ročník:</a:t>
            </a:r>
            <a:r>
              <a:rPr lang="cs-CZ" altLang="cs-CZ" sz="1800" b="1" dirty="0" smtClean="0"/>
              <a:t> </a:t>
            </a:r>
            <a:r>
              <a:rPr lang="cs-CZ" altLang="cs-CZ" sz="1800" dirty="0" smtClean="0"/>
              <a:t>3.</a:t>
            </a:r>
            <a:endParaRPr lang="cs-CZ" altLang="cs-CZ" sz="1800" b="1" i="1" dirty="0" smtClean="0"/>
          </a:p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Časová dotace</a:t>
            </a:r>
            <a:r>
              <a:rPr lang="cs-CZ" altLang="cs-CZ" sz="1800" i="1" dirty="0" smtClean="0"/>
              <a:t>:</a:t>
            </a:r>
            <a:r>
              <a:rPr lang="cs-CZ" altLang="cs-CZ" sz="1800" dirty="0" smtClean="0"/>
              <a:t> 30 minut</a:t>
            </a:r>
            <a:endParaRPr lang="cs-CZ" altLang="cs-CZ" sz="1800" b="1" i="1" dirty="0" smtClean="0"/>
          </a:p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Vzdělávací cíl</a:t>
            </a:r>
            <a:r>
              <a:rPr lang="cs-CZ" altLang="cs-CZ" sz="1800" i="1" dirty="0" smtClean="0"/>
              <a:t>:</a:t>
            </a:r>
            <a:r>
              <a:rPr lang="cs-CZ" altLang="cs-CZ" sz="1800" dirty="0" smtClean="0"/>
              <a:t> Žák se seznámí s hlavními představiteli francouzské literatury tohoto období, je schopen rozebrat dílo Malý princ.</a:t>
            </a:r>
          </a:p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Pomůcky</a:t>
            </a:r>
            <a:r>
              <a:rPr lang="cs-CZ" altLang="cs-CZ" sz="1800" i="1" dirty="0" smtClean="0"/>
              <a:t>:</a:t>
            </a:r>
            <a:r>
              <a:rPr lang="cs-CZ" altLang="cs-CZ" sz="1800" dirty="0" smtClean="0"/>
              <a:t> ICT technika, projektor</a:t>
            </a:r>
            <a:endParaRPr lang="cs-CZ" altLang="cs-CZ" sz="1800" b="1" i="1" dirty="0" smtClean="0"/>
          </a:p>
          <a:p>
            <a:pPr>
              <a:spcBef>
                <a:spcPts val="0"/>
              </a:spcBef>
            </a:pPr>
            <a:r>
              <a:rPr lang="cs-CZ" altLang="cs-CZ" sz="1800" b="1" i="1" dirty="0" smtClean="0"/>
              <a:t>Inovace: </a:t>
            </a:r>
            <a:r>
              <a:rPr lang="cs-CZ" altLang="cs-CZ" sz="1800" dirty="0" smtClean="0"/>
              <a:t>Zapojení audiovizuální techniky do výuky. </a:t>
            </a:r>
            <a:endParaRPr lang="cs-CZ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609600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0664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1. poloviny 20. století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Francouzská literatura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4081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1143000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1"/>
                </a:solidFill>
              </a:rPr>
              <a:t>Antoine de Saint-Exupéry (1900–1944)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914400" y="1700808"/>
            <a:ext cx="3749040" cy="4318992"/>
          </a:xfrm>
        </p:spPr>
        <p:txBody>
          <a:bodyPr/>
          <a:lstStyle/>
          <a:p>
            <a:r>
              <a:rPr lang="cs-CZ" dirty="0">
                <a:latin typeface="Times New Roman"/>
                <a:cs typeface="Times New Roman"/>
              </a:rPr>
              <a:t>[exypery]</a:t>
            </a:r>
          </a:p>
          <a:p>
            <a:r>
              <a:rPr lang="cs-CZ" dirty="0">
                <a:latin typeface="Times New Roman"/>
                <a:cs typeface="Times New Roman"/>
              </a:rPr>
              <a:t>francouzský prozaik, </a:t>
            </a:r>
            <a:r>
              <a:rPr lang="cs-CZ" dirty="0" smtClean="0">
                <a:latin typeface="Times New Roman"/>
                <a:cs typeface="Times New Roman"/>
              </a:rPr>
              <a:t>letec</a:t>
            </a:r>
          </a:p>
          <a:p>
            <a:r>
              <a:rPr lang="cs-CZ" dirty="0" smtClean="0">
                <a:latin typeface="Times New Roman"/>
                <a:cs typeface="Times New Roman"/>
              </a:rPr>
              <a:t>z aristokratické rodiny</a:t>
            </a:r>
            <a:endParaRPr lang="cs-CZ" dirty="0">
              <a:latin typeface="Times New Roman"/>
              <a:cs typeface="Times New Roman"/>
            </a:endParaRPr>
          </a:p>
          <a:p>
            <a:r>
              <a:rPr lang="cs-CZ" dirty="0">
                <a:latin typeface="Times New Roman"/>
                <a:cs typeface="Times New Roman"/>
              </a:rPr>
              <a:t>autor filozofických textů a příběhů z leteckého prostředí</a:t>
            </a:r>
            <a:endParaRPr lang="cs-CZ" dirty="0"/>
          </a:p>
          <a:p>
            <a:r>
              <a:rPr lang="cs-CZ" dirty="0">
                <a:latin typeface="Times New Roman"/>
                <a:cs typeface="Times New Roman"/>
              </a:rPr>
              <a:t>r. 1944 jeho letadlo sestřeleno</a:t>
            </a:r>
          </a:p>
          <a:p>
            <a:endParaRPr lang="cs-CZ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56792"/>
            <a:ext cx="3786867" cy="4885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9345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Antoine de </a:t>
            </a:r>
            <a:r>
              <a:rPr lang="cs-CZ" dirty="0" smtClean="0">
                <a:solidFill>
                  <a:schemeClr val="tx1"/>
                </a:solidFill>
              </a:rPr>
              <a:t>Saint-Exupéry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1844824"/>
            <a:ext cx="7772400" cy="4572000"/>
          </a:xfrm>
        </p:spPr>
        <p:txBody>
          <a:bodyPr/>
          <a:lstStyle/>
          <a:p>
            <a:r>
              <a:rPr lang="cs-CZ" sz="28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Kurýr na </a:t>
            </a:r>
            <a:r>
              <a:rPr lang="cs-CZ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jih</a:t>
            </a:r>
            <a:endParaRPr lang="cs-CZ" sz="2800" dirty="0">
              <a:latin typeface="Times New Roman"/>
              <a:cs typeface="Times New Roman"/>
            </a:endParaRPr>
          </a:p>
          <a:p>
            <a:r>
              <a:rPr lang="cs-CZ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Noční let</a:t>
            </a:r>
            <a:endParaRPr lang="cs-CZ" sz="2800" dirty="0">
              <a:latin typeface="Times New Roman"/>
              <a:cs typeface="Times New Roman"/>
            </a:endParaRPr>
          </a:p>
          <a:p>
            <a:r>
              <a:rPr lang="cs-CZ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Válečný </a:t>
            </a:r>
            <a:r>
              <a:rPr lang="cs-CZ" sz="28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pilot</a:t>
            </a:r>
          </a:p>
          <a:p>
            <a:pPr lvl="1"/>
            <a:r>
              <a:rPr lang="cs-CZ" sz="2600" dirty="0">
                <a:latin typeface="Times New Roman"/>
                <a:cs typeface="Times New Roman"/>
              </a:rPr>
              <a:t>příběhy pilotů</a:t>
            </a:r>
          </a:p>
          <a:p>
            <a:endParaRPr lang="cs-CZ" b="1" i="1" dirty="0" smtClean="0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r>
              <a:rPr lang="cs-CZ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Citadela</a:t>
            </a:r>
            <a:endParaRPr lang="cs-CZ" sz="2800" b="1" i="1" dirty="0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lvl="1"/>
            <a:r>
              <a:rPr lang="cs-CZ" sz="2600" dirty="0">
                <a:latin typeface="Times New Roman"/>
                <a:cs typeface="Times New Roman"/>
              </a:rPr>
              <a:t>filozofický esej, nedokončený</a:t>
            </a:r>
          </a:p>
          <a:p>
            <a:pPr lvl="1"/>
            <a:r>
              <a:rPr lang="cs-CZ" sz="2600" dirty="0" smtClean="0">
                <a:latin typeface="Times New Roman"/>
                <a:cs typeface="Times New Roman"/>
              </a:rPr>
              <a:t>starý </a:t>
            </a:r>
            <a:r>
              <a:rPr lang="cs-CZ" sz="2600" dirty="0">
                <a:latin typeface="Times New Roman"/>
                <a:cs typeface="Times New Roman"/>
              </a:rPr>
              <a:t>vládce předává synovi své rady a </a:t>
            </a:r>
            <a:r>
              <a:rPr lang="cs-CZ" sz="2600" dirty="0" smtClean="0">
                <a:latin typeface="Times New Roman"/>
                <a:cs typeface="Times New Roman"/>
              </a:rPr>
              <a:t>zkušenosti</a:t>
            </a:r>
          </a:p>
          <a:p>
            <a:pPr lvl="1"/>
            <a:r>
              <a:rPr lang="cs-CZ" sz="2600" dirty="0" smtClean="0">
                <a:latin typeface="Times New Roman"/>
                <a:cs typeface="Times New Roman"/>
              </a:rPr>
              <a:t>citadela – pevnost v poušti</a:t>
            </a:r>
            <a:endParaRPr lang="cs-CZ" sz="26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58324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772400" cy="850106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Antoine </a:t>
            </a:r>
            <a:r>
              <a:rPr lang="cs-CZ" dirty="0">
                <a:solidFill>
                  <a:schemeClr val="tx1"/>
                </a:solidFill>
              </a:rPr>
              <a:t>de </a:t>
            </a:r>
            <a:r>
              <a:rPr lang="cs-CZ" dirty="0" smtClean="0">
                <a:solidFill>
                  <a:schemeClr val="tx1"/>
                </a:solidFill>
              </a:rPr>
              <a:t>Saint-Exupéry - dílo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844824"/>
            <a:ext cx="8686800" cy="4573488"/>
          </a:xfrm>
        </p:spPr>
        <p:txBody>
          <a:bodyPr/>
          <a:lstStyle/>
          <a:p>
            <a:r>
              <a:rPr lang="cs-CZ" sz="28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Malý princ</a:t>
            </a:r>
          </a:p>
          <a:p>
            <a:pPr lvl="1"/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epika, filozofická pohádka</a:t>
            </a:r>
          </a:p>
          <a:p>
            <a:pPr lvl="1"/>
            <a:r>
              <a:rPr lang="cs-CZ" sz="2600" b="1" dirty="0">
                <a:latin typeface="Times New Roman" pitchFamily="18" charset="0"/>
                <a:cs typeface="Times New Roman" pitchFamily="18" charset="0"/>
              </a:rPr>
              <a:t>pilot</a:t>
            </a: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 ztroskotal na poušti, setkává se zde s malým princem</a:t>
            </a:r>
          </a:p>
          <a:p>
            <a:pPr lvl="1"/>
            <a:r>
              <a:rPr lang="cs-CZ" sz="2600" b="1" dirty="0">
                <a:latin typeface="Times New Roman" pitchFamily="18" charset="0"/>
                <a:cs typeface="Times New Roman" pitchFamily="18" charset="0"/>
              </a:rPr>
              <a:t>malý princ </a:t>
            </a: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vypráví o své planetě, o putování po dalších planetách (král, domýšlivec, pijan, byznysmen, lampář, zeměpisec), o setkání s liškou, o květině</a:t>
            </a:r>
          </a:p>
          <a:p>
            <a:pPr lvl="1"/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otázky dobra a zla, morálky, lásky, zodpovědnosti</a:t>
            </a:r>
          </a:p>
          <a:p>
            <a:pPr lvl="1"/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konfrontace dětského pohledu na svět s pohledem dospělých</a:t>
            </a:r>
          </a:p>
          <a:p>
            <a:pPr lvl="1"/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vlastní ilustrace autora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4705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Romain Rolland (1866–1944)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179512" y="1628800"/>
            <a:ext cx="4824536" cy="5040560"/>
          </a:xfrm>
        </p:spPr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francouzský prozaik, dramatik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nositel Nobelovy ceny</a:t>
            </a:r>
          </a:p>
          <a:p>
            <a:r>
              <a:rPr lang="cs-CZ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Petr a Lucie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novela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příběh dvou mladých lidí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rozdílných společenských vrstev 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pozadí 1. světové války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jejich láska končí tragicky – umírají na Velký pátek v kostele, když je Paříž bombardována (zbortí se na ně chrámový sloup)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28800"/>
            <a:ext cx="3334801" cy="456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6655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Marcel Proust (1871–1922)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914400" y="1844824"/>
            <a:ext cx="7772400" cy="4174976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francouzský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spisovatel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autor avantgardní, experimentální prózy</a:t>
            </a:r>
          </a:p>
          <a:p>
            <a:r>
              <a:rPr lang="cs-CZ" sz="28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Hledání ztraceného času</a:t>
            </a:r>
          </a:p>
          <a:p>
            <a:pPr lvl="1"/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sedmidílný román</a:t>
            </a:r>
          </a:p>
          <a:p>
            <a:pPr lvl="1"/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ich-forma</a:t>
            </a:r>
          </a:p>
          <a:p>
            <a:pPr lvl="1"/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proud vypravěčova vědomí, sled pocitů, vzpomínek, dojmů, úvah o smyslu života</a:t>
            </a:r>
          </a:p>
          <a:p>
            <a:pPr lvl="1"/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dlouhé věty, bez členění na odstavce a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kapitoly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626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>
                <a:solidFill>
                  <a:schemeClr val="tx1"/>
                </a:solidFill>
              </a:rPr>
              <a:t>Použité zdroje: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772816"/>
            <a:ext cx="8075240" cy="4246984"/>
          </a:xfrm>
        </p:spPr>
        <p:txBody>
          <a:bodyPr>
            <a:normAutofit/>
          </a:bodyPr>
          <a:lstStyle/>
          <a:p>
            <a:r>
              <a:rPr lang="cs-CZ" altLang="cs-CZ" sz="2400" dirty="0" smtClean="0"/>
              <a:t>Andree, Lukáš </a:t>
            </a:r>
            <a:r>
              <a:rPr lang="cs-CZ" altLang="cs-CZ" sz="2400" dirty="0"/>
              <a:t>a kol. </a:t>
            </a:r>
            <a:r>
              <a:rPr lang="cs-CZ" altLang="cs-CZ" sz="2400" i="1" dirty="0"/>
              <a:t>Literatura pro </a:t>
            </a:r>
            <a:r>
              <a:rPr lang="cs-CZ" altLang="cs-CZ" sz="2400" i="1" dirty="0" smtClean="0"/>
              <a:t>3. </a:t>
            </a:r>
            <a:r>
              <a:rPr lang="cs-CZ" altLang="cs-CZ" sz="2400" i="1" dirty="0"/>
              <a:t>ročník středních škol. Učebnice. Zkrácená verze.</a:t>
            </a:r>
            <a:r>
              <a:rPr lang="cs-CZ" altLang="cs-CZ" sz="2400" dirty="0"/>
              <a:t> </a:t>
            </a:r>
            <a:r>
              <a:rPr lang="cs-CZ" altLang="cs-CZ" sz="2400" dirty="0" err="1"/>
              <a:t>Didaktis</a:t>
            </a:r>
            <a:r>
              <a:rPr lang="cs-CZ" altLang="cs-CZ" sz="2400" dirty="0"/>
              <a:t>: Brno, </a:t>
            </a:r>
            <a:r>
              <a:rPr lang="cs-CZ" altLang="cs-CZ" sz="2400" dirty="0" smtClean="0"/>
              <a:t>2012.</a:t>
            </a:r>
            <a:endParaRPr lang="cs-CZ" altLang="cs-CZ" sz="2400" dirty="0"/>
          </a:p>
          <a:p>
            <a:r>
              <a:rPr lang="cs-CZ" altLang="cs-CZ" sz="2400" dirty="0" smtClean="0"/>
              <a:t>Hánová</a:t>
            </a:r>
            <a:r>
              <a:rPr lang="cs-CZ" altLang="cs-CZ" sz="2400" dirty="0"/>
              <a:t>, Eva a kol. </a:t>
            </a:r>
            <a:r>
              <a:rPr lang="cs-CZ" altLang="cs-CZ" sz="2400" i="1" dirty="0"/>
              <a:t>Odmaturuj z literatury.</a:t>
            </a:r>
            <a:r>
              <a:rPr lang="cs-CZ" altLang="cs-CZ" sz="2400" dirty="0"/>
              <a:t> </a:t>
            </a:r>
            <a:r>
              <a:rPr lang="cs-CZ" altLang="cs-CZ" sz="2400" dirty="0" err="1"/>
              <a:t>Didaktis</a:t>
            </a:r>
            <a:r>
              <a:rPr lang="cs-CZ" altLang="cs-CZ" sz="2400" dirty="0"/>
              <a:t>: Brno, 2002</a:t>
            </a:r>
            <a:r>
              <a:rPr lang="cs-CZ" altLang="cs-CZ" sz="2400" dirty="0" smtClean="0"/>
              <a:t>.</a:t>
            </a:r>
          </a:p>
          <a:p>
            <a:r>
              <a:rPr lang="cs-CZ" sz="2400" dirty="0" smtClean="0"/>
              <a:t>Antoine de Saint-Exupéry. Autor fotografie: </a:t>
            </a:r>
            <a:r>
              <a:rPr lang="cs-CZ" sz="2400" dirty="0" err="1" smtClean="0"/>
              <a:t>Zyephyrus</a:t>
            </a:r>
            <a:r>
              <a:rPr lang="cs-CZ" sz="2400" smtClean="0"/>
              <a:t>, </a:t>
            </a:r>
            <a:r>
              <a:rPr lang="cs-CZ" sz="2400" smtClean="0">
                <a:hlinkClick r:id="rId2"/>
              </a:rPr>
              <a:t>http</a:t>
            </a:r>
            <a:r>
              <a:rPr lang="cs-CZ" sz="2400" dirty="0" smtClean="0">
                <a:hlinkClick r:id="rId2"/>
              </a:rPr>
              <a:t>://commons.wikimedia.org/wiki/File:Saint-Exup%C3%A9ry_4.png?uselang=</a:t>
            </a:r>
            <a:r>
              <a:rPr lang="cs-CZ" sz="2400" dirty="0" err="1" smtClean="0">
                <a:hlinkClick r:id="rId2"/>
              </a:rPr>
              <a:t>cs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Romain Rolland. Public </a:t>
            </a:r>
            <a:r>
              <a:rPr lang="cs-CZ" sz="2400" dirty="0" err="1" smtClean="0"/>
              <a:t>Domain</a:t>
            </a:r>
            <a:r>
              <a:rPr lang="cs-CZ" sz="2400" dirty="0" smtClean="0"/>
              <a:t>, </a:t>
            </a:r>
            <a:r>
              <a:rPr lang="cs-CZ" sz="2400" dirty="0" smtClean="0">
                <a:hlinkClick r:id="rId3"/>
              </a:rPr>
              <a:t>http://commons.wikimedia.org/wiki/File:Romain_Rolland-1914.jpg?uselang=</a:t>
            </a:r>
            <a:r>
              <a:rPr lang="cs-CZ" sz="2400" dirty="0" err="1" smtClean="0">
                <a:hlinkClick r:id="rId3"/>
              </a:rPr>
              <a:t>cs</a:t>
            </a:r>
            <a:r>
              <a:rPr lang="cs-CZ" sz="2400" dirty="0" smtClean="0"/>
              <a:t>.</a:t>
            </a:r>
          </a:p>
          <a:p>
            <a:endParaRPr lang="cs-CZ" alt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02592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39</TotalTime>
  <Words>332</Words>
  <Application>Microsoft Office PowerPoint</Application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Jmění</vt:lpstr>
      <vt:lpstr>Prezentace aplikace PowerPoint</vt:lpstr>
      <vt:lpstr>Francouzská literatura </vt:lpstr>
      <vt:lpstr>Antoine de Saint-Exupéry (1900–1944)</vt:lpstr>
      <vt:lpstr>Antoine de Saint-Exupéry - dílo</vt:lpstr>
      <vt:lpstr>Antoine de Saint-Exupéry - dílo</vt:lpstr>
      <vt:lpstr>Romain Rolland (1866–1944)</vt:lpstr>
      <vt:lpstr>Marcel Proust (1871–1922)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Jana</cp:lastModifiedBy>
  <cp:revision>11</cp:revision>
  <dcterms:created xsi:type="dcterms:W3CDTF">2013-09-25T14:24:03Z</dcterms:created>
  <dcterms:modified xsi:type="dcterms:W3CDTF">2014-10-30T17:07:03Z</dcterms:modified>
</cp:coreProperties>
</file>